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87" r:id="rId1"/>
  </p:sldMasterIdLst>
  <p:notesMasterIdLst>
    <p:notesMasterId r:id="rId20"/>
  </p:notesMasterIdLst>
  <p:sldIdLst>
    <p:sldId id="256" r:id="rId2"/>
    <p:sldId id="258" r:id="rId3"/>
    <p:sldId id="331" r:id="rId4"/>
    <p:sldId id="332" r:id="rId5"/>
    <p:sldId id="330" r:id="rId6"/>
    <p:sldId id="321" r:id="rId7"/>
    <p:sldId id="319" r:id="rId8"/>
    <p:sldId id="333" r:id="rId9"/>
    <p:sldId id="275" r:id="rId10"/>
    <p:sldId id="334" r:id="rId11"/>
    <p:sldId id="278" r:id="rId12"/>
    <p:sldId id="338" r:id="rId13"/>
    <p:sldId id="335" r:id="rId14"/>
    <p:sldId id="267" r:id="rId15"/>
    <p:sldId id="337" r:id="rId16"/>
    <p:sldId id="336" r:id="rId17"/>
    <p:sldId id="276" r:id="rId18"/>
    <p:sldId id="314" r:id="rId19"/>
  </p:sldIdLst>
  <p:sldSz cx="9144000" cy="5143500" type="screen16x9"/>
  <p:notesSz cx="6858000" cy="9144000"/>
  <p:embeddedFontLst>
    <p:embeddedFont>
      <p:font typeface="Amasis MT Pro Medium" panose="02040604050005020304" pitchFamily="18" charset="0"/>
      <p:regular r:id="rId21"/>
      <p:italic r:id="rId22"/>
    </p:embeddedFont>
    <p:embeddedFont>
      <p:font typeface="Arial Black" panose="020B0A04020102020204" pitchFamily="34" charset="0"/>
      <p:bold r:id="rId23"/>
    </p:embeddedFont>
    <p:embeddedFont>
      <p:font typeface="Poppins" panose="00000500000000000000" pitchFamily="2" charset="0"/>
      <p:regular r:id="rId24"/>
      <p:bold r:id="rId25"/>
      <p:italic r:id="rId26"/>
      <p:boldItalic r:id="rId27"/>
    </p:embeddedFont>
    <p:embeddedFont>
      <p:font typeface="Poppins Black" panose="00000A00000000000000" pitchFamily="2" charset="0"/>
      <p:bold r:id="rId28"/>
      <p:boldItalic r:id="rId29"/>
    </p:embeddedFont>
    <p:embeddedFont>
      <p:font typeface="Poppins ExtraBold" panose="00000900000000000000" pitchFamily="2" charset="0"/>
      <p:bold r:id="rId30"/>
      <p:boldItalic r:id="rId31"/>
    </p:embeddedFont>
    <p:embeddedFont>
      <p:font typeface="Poppins Light" panose="00000400000000000000" pitchFamily="2" charset="0"/>
      <p:regular r:id="rId32"/>
      <p: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7492726-3D82-44DD-BA4E-3F44F58ED73E}">
          <p14:sldIdLst>
            <p14:sldId id="256"/>
            <p14:sldId id="258"/>
            <p14:sldId id="331"/>
            <p14:sldId id="332"/>
            <p14:sldId id="330"/>
            <p14:sldId id="321"/>
            <p14:sldId id="319"/>
            <p14:sldId id="333"/>
            <p14:sldId id="275"/>
            <p14:sldId id="334"/>
            <p14:sldId id="278"/>
            <p14:sldId id="338"/>
            <p14:sldId id="335"/>
            <p14:sldId id="267"/>
            <p14:sldId id="337"/>
            <p14:sldId id="336"/>
            <p14:sldId id="276"/>
          </p14:sldIdLst>
        </p14:section>
        <p14:section name="Untitled Section" id="{1FB55464-4887-4E4C-8CCB-0E012012BDDD}">
          <p14:sldIdLst>
            <p14:sldId id="31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FB39C96-E5E0-499C-82C1-4B03DF4CF6E1}">
  <a:tblStyle styleId="{8FB39C96-E5E0-499C-82C1-4B03DF4CF6E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944" autoAdjust="0"/>
    <p:restoredTop sz="95033" autoAdjust="0"/>
  </p:normalViewPr>
  <p:slideViewPr>
    <p:cSldViewPr snapToGrid="0">
      <p:cViewPr>
        <p:scale>
          <a:sx n="102" d="100"/>
          <a:sy n="102" d="100"/>
        </p:scale>
        <p:origin x="533"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dab33caf8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dab33caf8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8587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18736f01779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18736f01779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18736f01779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18736f01779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3087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dab33caf8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dab33caf8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7576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dab33caf8f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dab33caf8f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dab33caf8f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dab33caf8f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017724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dab33caf8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dab33caf8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0358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18736f01779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18736f01779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dab33caf8f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dab33caf8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867b5eb923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867b5eb923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dab33caf8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dab33caf8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9469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867b5eb923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867b5eb923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dab33caf8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dab33caf8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9425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dab33caf8f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dab33caf8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7253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dab33caf8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dab33caf8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3081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dab33caf8f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dab33caf8f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p:nvPr/>
        </p:nvSpPr>
        <p:spPr>
          <a:xfrm>
            <a:off x="-1450" y="-1100"/>
            <a:ext cx="9144000" cy="5143500"/>
          </a:xfrm>
          <a:prstGeom prst="rect">
            <a:avLst/>
          </a:prstGeom>
          <a:solidFill>
            <a:srgbClr val="081935">
              <a:alpha val="21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721100" y="1406800"/>
            <a:ext cx="4697100" cy="18765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5200"/>
              <a:buNone/>
              <a:defRPr sz="5000">
                <a:latin typeface="Poppins Black"/>
                <a:ea typeface="Poppins Black"/>
                <a:cs typeface="Poppins Black"/>
                <a:sym typeface="Poppins Black"/>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764450" y="3382350"/>
            <a:ext cx="4815300" cy="37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600">
                <a:latin typeface="Poppins"/>
                <a:ea typeface="Poppins"/>
                <a:cs typeface="Poppins"/>
                <a:sym typeface="Poppi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3250">
        <p14:doors dir="ver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4">
  <p:cSld name="CUSTOM_13">
    <p:spTree>
      <p:nvGrpSpPr>
        <p:cNvPr id="1" name="Shape 307"/>
        <p:cNvGrpSpPr/>
        <p:nvPr/>
      </p:nvGrpSpPr>
      <p:grpSpPr>
        <a:xfrm>
          <a:off x="0" y="0"/>
          <a:ext cx="0" cy="0"/>
          <a:chOff x="0" y="0"/>
          <a:chExt cx="0" cy="0"/>
        </a:xfrm>
      </p:grpSpPr>
      <p:sp>
        <p:nvSpPr>
          <p:cNvPr id="308" name="Google Shape;308;p27"/>
          <p:cNvSpPr txBox="1">
            <a:spLocks noGrp="1"/>
          </p:cNvSpPr>
          <p:nvPr>
            <p:ph type="title"/>
          </p:nvPr>
        </p:nvSpPr>
        <p:spPr>
          <a:xfrm>
            <a:off x="678700" y="445025"/>
            <a:ext cx="5087100" cy="5196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09" name="Google Shape;309;p27"/>
          <p:cNvSpPr txBox="1">
            <a:spLocks noGrp="1"/>
          </p:cNvSpPr>
          <p:nvPr>
            <p:ph type="subTitle" idx="1"/>
          </p:nvPr>
        </p:nvSpPr>
        <p:spPr>
          <a:xfrm>
            <a:off x="721100" y="1690475"/>
            <a:ext cx="5529300" cy="272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310" name="Google Shape;310;p27"/>
          <p:cNvSpPr/>
          <p:nvPr/>
        </p:nvSpPr>
        <p:spPr>
          <a:xfrm rot="10800000" flipH="1">
            <a:off x="6069600" y="-17125"/>
            <a:ext cx="926100" cy="5177100"/>
          </a:xfrm>
          <a:prstGeom prst="parallelogram">
            <a:avLst>
              <a:gd name="adj" fmla="val 791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7"/>
          <p:cNvSpPr/>
          <p:nvPr/>
        </p:nvSpPr>
        <p:spPr>
          <a:xfrm rot="10800000" flipH="1">
            <a:off x="6553000" y="-58950"/>
            <a:ext cx="2866200" cy="5261400"/>
          </a:xfrm>
          <a:prstGeom prst="parallelogram">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3250">
        <p14:doors dir="ver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415"/>
        <p:cNvGrpSpPr/>
        <p:nvPr/>
      </p:nvGrpSpPr>
      <p:grpSpPr>
        <a:xfrm>
          <a:off x="0" y="0"/>
          <a:ext cx="0" cy="0"/>
          <a:chOff x="0" y="0"/>
          <a:chExt cx="0" cy="0"/>
        </a:xfrm>
      </p:grpSpPr>
      <p:pic>
        <p:nvPicPr>
          <p:cNvPr id="416" name="Google Shape;416;p3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417" name="Google Shape;417;p35"/>
          <p:cNvSpPr/>
          <p:nvPr/>
        </p:nvSpPr>
        <p:spPr>
          <a:xfrm>
            <a:off x="-1450" y="-1100"/>
            <a:ext cx="9144000" cy="5143500"/>
          </a:xfrm>
          <a:prstGeom prst="rect">
            <a:avLst/>
          </a:prstGeom>
          <a:solidFill>
            <a:srgbClr val="081935">
              <a:alpha val="21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5"/>
          <p:cNvSpPr txBox="1">
            <a:spLocks noGrp="1"/>
          </p:cNvSpPr>
          <p:nvPr>
            <p:ph type="ctrTitle"/>
          </p:nvPr>
        </p:nvSpPr>
        <p:spPr>
          <a:xfrm>
            <a:off x="2101950" y="787736"/>
            <a:ext cx="4940100" cy="8454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5200"/>
              <a:buNone/>
              <a:defRPr sz="58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19" name="Google Shape;419;p35"/>
          <p:cNvSpPr txBox="1">
            <a:spLocks noGrp="1"/>
          </p:cNvSpPr>
          <p:nvPr>
            <p:ph type="subTitle" idx="1"/>
          </p:nvPr>
        </p:nvSpPr>
        <p:spPr>
          <a:xfrm>
            <a:off x="2831550" y="2331250"/>
            <a:ext cx="3480900" cy="112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20" name="Google Shape;420;p35"/>
          <p:cNvSpPr txBox="1"/>
          <p:nvPr/>
        </p:nvSpPr>
        <p:spPr>
          <a:xfrm>
            <a:off x="2901600" y="3325350"/>
            <a:ext cx="3340800" cy="705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000">
                <a:solidFill>
                  <a:schemeClr val="dk1"/>
                </a:solidFill>
                <a:latin typeface="Poppins"/>
                <a:ea typeface="Poppins"/>
                <a:cs typeface="Poppins"/>
                <a:sym typeface="Poppins"/>
              </a:rPr>
              <a:t>CREDITS: This presentation template was created by </a:t>
            </a:r>
            <a:r>
              <a:rPr lang="en" sz="1000" b="1">
                <a:solidFill>
                  <a:schemeClr val="dk1"/>
                </a:solidFill>
                <a:uFill>
                  <a:noFill/>
                </a:uFill>
                <a:latin typeface="Poppins"/>
                <a:ea typeface="Poppins"/>
                <a:cs typeface="Poppins"/>
                <a:sym typeface="Poppins"/>
                <a:hlinkClick r:id="rId3">
                  <a:extLst>
                    <a:ext uri="{A12FA001-AC4F-418D-AE19-62706E023703}">
                      <ahyp:hlinkClr xmlns:ahyp="http://schemas.microsoft.com/office/drawing/2018/hyperlinkcolor" val="tx"/>
                    </a:ext>
                  </a:extLst>
                </a:hlinkClick>
              </a:rPr>
              <a:t>Slidesgo</a:t>
            </a:r>
            <a:r>
              <a:rPr lang="en" sz="1000">
                <a:solidFill>
                  <a:schemeClr val="dk1"/>
                </a:solidFill>
                <a:latin typeface="Poppins"/>
                <a:ea typeface="Poppins"/>
                <a:cs typeface="Poppins"/>
                <a:sym typeface="Poppins"/>
              </a:rPr>
              <a:t>, including icons by </a:t>
            </a:r>
            <a:r>
              <a:rPr lang="en" sz="1000" b="1">
                <a:solidFill>
                  <a:schemeClr val="dk1"/>
                </a:solidFill>
                <a:uFill>
                  <a:noFill/>
                </a:uFill>
                <a:latin typeface="Poppins"/>
                <a:ea typeface="Poppins"/>
                <a:cs typeface="Poppins"/>
                <a:sym typeface="Poppins"/>
                <a:hlinkClick r:id="rId4">
                  <a:extLst>
                    <a:ext uri="{A12FA001-AC4F-418D-AE19-62706E023703}">
                      <ahyp:hlinkClr xmlns:ahyp="http://schemas.microsoft.com/office/drawing/2018/hyperlinkcolor" val="tx"/>
                    </a:ext>
                  </a:extLst>
                </a:hlinkClick>
              </a:rPr>
              <a:t>Flaticon</a:t>
            </a:r>
            <a:r>
              <a:rPr lang="en" sz="1000">
                <a:solidFill>
                  <a:schemeClr val="dk1"/>
                </a:solidFill>
                <a:latin typeface="Poppins"/>
                <a:ea typeface="Poppins"/>
                <a:cs typeface="Poppins"/>
                <a:sym typeface="Poppins"/>
              </a:rPr>
              <a:t>, and infographics &amp; images by </a:t>
            </a:r>
            <a:r>
              <a:rPr lang="en" sz="1000" b="1">
                <a:solidFill>
                  <a:schemeClr val="dk1"/>
                </a:solidFill>
                <a:uFill>
                  <a:noFill/>
                </a:uFill>
                <a:latin typeface="Poppins"/>
                <a:ea typeface="Poppins"/>
                <a:cs typeface="Poppins"/>
                <a:sym typeface="Poppins"/>
                <a:hlinkClick r:id="rId5">
                  <a:extLst>
                    <a:ext uri="{A12FA001-AC4F-418D-AE19-62706E023703}">
                      <ahyp:hlinkClr xmlns:ahyp="http://schemas.microsoft.com/office/drawing/2018/hyperlinkcolor" val="tx"/>
                    </a:ext>
                  </a:extLst>
                </a:hlinkClick>
              </a:rPr>
              <a:t>Freepik</a:t>
            </a:r>
            <a:endParaRPr sz="1000" b="1">
              <a:solidFill>
                <a:schemeClr val="dk1"/>
              </a:solidFill>
              <a:latin typeface="Poppins"/>
              <a:ea typeface="Poppins"/>
              <a:cs typeface="Poppins"/>
              <a:sym typeface="Poppins"/>
            </a:endParaRPr>
          </a:p>
        </p:txBody>
      </p:sp>
      <p:sp>
        <p:nvSpPr>
          <p:cNvPr id="421" name="Google Shape;421;p35"/>
          <p:cNvSpPr/>
          <p:nvPr/>
        </p:nvSpPr>
        <p:spPr>
          <a:xfrm rot="5400000">
            <a:off x="-1423600" y="2361600"/>
            <a:ext cx="5142300" cy="419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5"/>
          <p:cNvSpPr/>
          <p:nvPr/>
        </p:nvSpPr>
        <p:spPr>
          <a:xfrm rot="5400000">
            <a:off x="-780111" y="2439900"/>
            <a:ext cx="5142300" cy="262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5"/>
          <p:cNvSpPr/>
          <p:nvPr/>
        </p:nvSpPr>
        <p:spPr>
          <a:xfrm rot="5400000">
            <a:off x="5917050" y="2109300"/>
            <a:ext cx="5142300" cy="923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5"/>
          <p:cNvSpPr/>
          <p:nvPr/>
        </p:nvSpPr>
        <p:spPr>
          <a:xfrm rot="5400000">
            <a:off x="4963525" y="2361600"/>
            <a:ext cx="5142300" cy="419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5"/>
          <p:cNvSpPr/>
          <p:nvPr/>
        </p:nvSpPr>
        <p:spPr>
          <a:xfrm rot="5400000">
            <a:off x="-1793750" y="2552400"/>
            <a:ext cx="5142300" cy="37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5"/>
          <p:cNvSpPr/>
          <p:nvPr/>
        </p:nvSpPr>
        <p:spPr>
          <a:xfrm rot="5400000">
            <a:off x="4587775" y="2552400"/>
            <a:ext cx="5142300" cy="37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3250">
        <p14:doors dir="ver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14">
    <p:spTree>
      <p:nvGrpSpPr>
        <p:cNvPr id="1" name="Shape 427"/>
        <p:cNvGrpSpPr/>
        <p:nvPr/>
      </p:nvGrpSpPr>
      <p:grpSpPr>
        <a:xfrm>
          <a:off x="0" y="0"/>
          <a:ext cx="0" cy="0"/>
          <a:chOff x="0" y="0"/>
          <a:chExt cx="0" cy="0"/>
        </a:xfrm>
      </p:grpSpPr>
      <p:pic>
        <p:nvPicPr>
          <p:cNvPr id="428" name="Google Shape;428;p36"/>
          <p:cNvPicPr preferRelativeResize="0"/>
          <p:nvPr/>
        </p:nvPicPr>
        <p:blipFill>
          <a:blip r:embed="rId2">
            <a:alphaModFix/>
          </a:blip>
          <a:stretch>
            <a:fillRect/>
          </a:stretch>
        </p:blipFill>
        <p:spPr>
          <a:xfrm flipH="1">
            <a:off x="2" y="0"/>
            <a:ext cx="9143986" cy="5143500"/>
          </a:xfrm>
          <a:prstGeom prst="rect">
            <a:avLst/>
          </a:prstGeom>
          <a:noFill/>
          <a:ln>
            <a:noFill/>
          </a:ln>
        </p:spPr>
      </p:pic>
      <p:sp>
        <p:nvSpPr>
          <p:cNvPr id="429" name="Google Shape;429;p36"/>
          <p:cNvSpPr/>
          <p:nvPr/>
        </p:nvSpPr>
        <p:spPr>
          <a:xfrm>
            <a:off x="0" y="3866000"/>
            <a:ext cx="9144000" cy="1277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6"/>
          <p:cNvSpPr/>
          <p:nvPr/>
        </p:nvSpPr>
        <p:spPr>
          <a:xfrm>
            <a:off x="1348900" y="3866000"/>
            <a:ext cx="7795200" cy="78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6"/>
          <p:cNvSpPr/>
          <p:nvPr/>
        </p:nvSpPr>
        <p:spPr>
          <a:xfrm>
            <a:off x="-1525" y="3590376"/>
            <a:ext cx="1350437" cy="275614"/>
          </a:xfrm>
          <a:custGeom>
            <a:avLst/>
            <a:gdLst/>
            <a:ahLst/>
            <a:cxnLst/>
            <a:rect l="l" t="t" r="r" b="b"/>
            <a:pathLst>
              <a:path w="96305" h="13567" extrusionOk="0">
                <a:moveTo>
                  <a:pt x="0" y="0"/>
                </a:moveTo>
                <a:lnTo>
                  <a:pt x="80381" y="0"/>
                </a:lnTo>
                <a:lnTo>
                  <a:pt x="96305" y="13512"/>
                </a:lnTo>
                <a:lnTo>
                  <a:pt x="0" y="13567"/>
                </a:lnTo>
                <a:close/>
              </a:path>
            </a:pathLst>
          </a:custGeom>
          <a:solidFill>
            <a:schemeClr val="accent2"/>
          </a:solidFill>
          <a:ln>
            <a:noFill/>
          </a:ln>
        </p:spPr>
      </p:sp>
      <p:sp>
        <p:nvSpPr>
          <p:cNvPr id="432" name="Google Shape;432;p36"/>
          <p:cNvSpPr/>
          <p:nvPr/>
        </p:nvSpPr>
        <p:spPr>
          <a:xfrm>
            <a:off x="100175" y="3676638"/>
            <a:ext cx="101400" cy="101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6"/>
          <p:cNvSpPr txBox="1"/>
          <p:nvPr/>
        </p:nvSpPr>
        <p:spPr>
          <a:xfrm>
            <a:off x="270725" y="3491975"/>
            <a:ext cx="1071300" cy="32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b="1">
                <a:solidFill>
                  <a:schemeClr val="lt1"/>
                </a:solidFill>
                <a:latin typeface="Poppins"/>
                <a:ea typeface="Poppins"/>
                <a:cs typeface="Poppins"/>
                <a:sym typeface="Poppins"/>
              </a:rPr>
              <a:t>L I V E</a:t>
            </a:r>
            <a:endParaRPr sz="2300" b="1">
              <a:solidFill>
                <a:schemeClr val="lt1"/>
              </a:solidFill>
              <a:latin typeface="Poppins"/>
              <a:ea typeface="Poppins"/>
              <a:cs typeface="Poppins"/>
              <a:sym typeface="Poppins"/>
            </a:endParaRPr>
          </a:p>
        </p:txBody>
      </p:sp>
    </p:spTree>
  </p:cSld>
  <p:clrMapOvr>
    <a:masterClrMapping/>
  </p:clrMapOvr>
  <mc:AlternateContent xmlns:mc="http://schemas.openxmlformats.org/markup-compatibility/2006" xmlns:p14="http://schemas.microsoft.com/office/powerpoint/2010/main">
    <mc:Choice Requires="p14">
      <p:transition spd="slow" p14:dur="3250">
        <p14:doors dir="ver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15">
    <p:spTree>
      <p:nvGrpSpPr>
        <p:cNvPr id="1" name="Shape 434"/>
        <p:cNvGrpSpPr/>
        <p:nvPr/>
      </p:nvGrpSpPr>
      <p:grpSpPr>
        <a:xfrm>
          <a:off x="0" y="0"/>
          <a:ext cx="0" cy="0"/>
          <a:chOff x="0" y="0"/>
          <a:chExt cx="0" cy="0"/>
        </a:xfrm>
      </p:grpSpPr>
      <p:sp>
        <p:nvSpPr>
          <p:cNvPr id="435" name="Google Shape;435;p37"/>
          <p:cNvSpPr/>
          <p:nvPr/>
        </p:nvSpPr>
        <p:spPr>
          <a:xfrm rot="5400000">
            <a:off x="5332363" y="2553000"/>
            <a:ext cx="5172600" cy="37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7"/>
          <p:cNvSpPr/>
          <p:nvPr/>
        </p:nvSpPr>
        <p:spPr>
          <a:xfrm rot="5400000">
            <a:off x="5160700" y="2538675"/>
            <a:ext cx="5172600" cy="37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7"/>
          <p:cNvSpPr/>
          <p:nvPr/>
        </p:nvSpPr>
        <p:spPr>
          <a:xfrm rot="5400000">
            <a:off x="6336963" y="2456325"/>
            <a:ext cx="5172600" cy="20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7"/>
          <p:cNvSpPr/>
          <p:nvPr/>
        </p:nvSpPr>
        <p:spPr>
          <a:xfrm rot="5400000">
            <a:off x="5793494" y="2241675"/>
            <a:ext cx="5172600" cy="631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7"/>
          <p:cNvSpPr/>
          <p:nvPr/>
        </p:nvSpPr>
        <p:spPr>
          <a:xfrm rot="5400000">
            <a:off x="-2138800" y="2347875"/>
            <a:ext cx="5172600" cy="419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7"/>
          <p:cNvSpPr/>
          <p:nvPr/>
        </p:nvSpPr>
        <p:spPr>
          <a:xfrm rot="5400000">
            <a:off x="-2442850" y="2538675"/>
            <a:ext cx="5172600" cy="37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7"/>
          <p:cNvSpPr/>
          <p:nvPr/>
        </p:nvSpPr>
        <p:spPr>
          <a:xfrm>
            <a:off x="0" y="4555650"/>
            <a:ext cx="9144000" cy="58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3250">
        <p14:doors dir="ver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CUSTOM_15_1">
    <p:spTree>
      <p:nvGrpSpPr>
        <p:cNvPr id="1" name="Shape 442"/>
        <p:cNvGrpSpPr/>
        <p:nvPr/>
      </p:nvGrpSpPr>
      <p:grpSpPr>
        <a:xfrm>
          <a:off x="0" y="0"/>
          <a:ext cx="0" cy="0"/>
          <a:chOff x="0" y="0"/>
          <a:chExt cx="0" cy="0"/>
        </a:xfrm>
      </p:grpSpPr>
      <p:sp>
        <p:nvSpPr>
          <p:cNvPr id="443" name="Google Shape;443;p38"/>
          <p:cNvSpPr/>
          <p:nvPr/>
        </p:nvSpPr>
        <p:spPr>
          <a:xfrm flipH="1">
            <a:off x="-317699" y="-42337"/>
            <a:ext cx="926100" cy="5177100"/>
          </a:xfrm>
          <a:prstGeom prst="parallelogram">
            <a:avLst>
              <a:gd name="adj" fmla="val 791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4" name="Google Shape;444;p38"/>
          <p:cNvCxnSpPr/>
          <p:nvPr/>
        </p:nvCxnSpPr>
        <p:spPr>
          <a:xfrm>
            <a:off x="7875" y="-24562"/>
            <a:ext cx="744900" cy="5210400"/>
          </a:xfrm>
          <a:prstGeom prst="straightConnector1">
            <a:avLst/>
          </a:prstGeom>
          <a:noFill/>
          <a:ln w="76200" cap="flat" cmpd="sng">
            <a:solidFill>
              <a:schemeClr val="accent2"/>
            </a:solidFill>
            <a:prstDash val="solid"/>
            <a:round/>
            <a:headEnd type="none" w="med" len="med"/>
            <a:tailEnd type="none" w="med" len="med"/>
          </a:ln>
        </p:spPr>
      </p:cxnSp>
      <p:sp>
        <p:nvSpPr>
          <p:cNvPr id="445" name="Google Shape;445;p38"/>
          <p:cNvSpPr/>
          <p:nvPr/>
        </p:nvSpPr>
        <p:spPr>
          <a:xfrm flipH="1">
            <a:off x="8630851" y="-34737"/>
            <a:ext cx="607900" cy="4227675"/>
          </a:xfrm>
          <a:custGeom>
            <a:avLst/>
            <a:gdLst/>
            <a:ahLst/>
            <a:cxnLst/>
            <a:rect l="l" t="t" r="r" b="b"/>
            <a:pathLst>
              <a:path w="24316" h="169107" extrusionOk="0">
                <a:moveTo>
                  <a:pt x="24316" y="98"/>
                </a:moveTo>
                <a:lnTo>
                  <a:pt x="0" y="169107"/>
                </a:lnTo>
                <a:lnTo>
                  <a:pt x="57" y="0"/>
                </a:lnTo>
                <a:close/>
              </a:path>
            </a:pathLst>
          </a:custGeom>
          <a:solidFill>
            <a:schemeClr val="accent2"/>
          </a:solidFill>
          <a:ln>
            <a:noFill/>
          </a:ln>
        </p:spPr>
      </p:sp>
      <p:cxnSp>
        <p:nvCxnSpPr>
          <p:cNvPr id="446" name="Google Shape;446;p38"/>
          <p:cNvCxnSpPr/>
          <p:nvPr/>
        </p:nvCxnSpPr>
        <p:spPr>
          <a:xfrm>
            <a:off x="8435725" y="-24562"/>
            <a:ext cx="744900" cy="5210400"/>
          </a:xfrm>
          <a:prstGeom prst="straightConnector1">
            <a:avLst/>
          </a:prstGeom>
          <a:noFill/>
          <a:ln w="76200" cap="flat" cmpd="sng">
            <a:solidFill>
              <a:schemeClr val="accent2"/>
            </a:solidFill>
            <a:prstDash val="solid"/>
            <a:round/>
            <a:headEnd type="none" w="med" len="med"/>
            <a:tailEnd type="none" w="med" len="med"/>
          </a:ln>
        </p:spPr>
      </p:cxnSp>
      <p:sp>
        <p:nvSpPr>
          <p:cNvPr id="447" name="Google Shape;447;p38"/>
          <p:cNvSpPr/>
          <p:nvPr/>
        </p:nvSpPr>
        <p:spPr>
          <a:xfrm>
            <a:off x="-41400" y="4647225"/>
            <a:ext cx="9228600" cy="496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3250">
        <p14:doors dir="ver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218"/>
        <p:cNvGrpSpPr/>
        <p:nvPr/>
      </p:nvGrpSpPr>
      <p:grpSpPr>
        <a:xfrm>
          <a:off x="0" y="0"/>
          <a:ext cx="0" cy="0"/>
          <a:chOff x="0" y="0"/>
          <a:chExt cx="0" cy="0"/>
        </a:xfrm>
      </p:grpSpPr>
      <p:pic>
        <p:nvPicPr>
          <p:cNvPr id="219" name="Google Shape;219;p19"/>
          <p:cNvPicPr preferRelativeResize="0"/>
          <p:nvPr/>
        </p:nvPicPr>
        <p:blipFill rotWithShape="1">
          <a:blip r:embed="rId2">
            <a:alphaModFix/>
          </a:blip>
          <a:srcRect/>
          <a:stretch/>
        </p:blipFill>
        <p:spPr>
          <a:xfrm>
            <a:off x="-31381" y="0"/>
            <a:ext cx="9206755" cy="5178800"/>
          </a:xfrm>
          <a:prstGeom prst="rect">
            <a:avLst/>
          </a:prstGeom>
          <a:noFill/>
          <a:ln>
            <a:noFill/>
          </a:ln>
        </p:spPr>
      </p:pic>
      <p:sp>
        <p:nvSpPr>
          <p:cNvPr id="220" name="Google Shape;220;p19"/>
          <p:cNvSpPr/>
          <p:nvPr/>
        </p:nvSpPr>
        <p:spPr>
          <a:xfrm>
            <a:off x="-31375" y="0"/>
            <a:ext cx="9206700" cy="5178900"/>
          </a:xfrm>
          <a:prstGeom prst="rect">
            <a:avLst/>
          </a:prstGeom>
          <a:solidFill>
            <a:srgbClr val="081935">
              <a:alpha val="21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9"/>
          <p:cNvSpPr txBox="1">
            <a:spLocks noGrp="1"/>
          </p:cNvSpPr>
          <p:nvPr>
            <p:ph type="title" hasCustomPrompt="1"/>
          </p:nvPr>
        </p:nvSpPr>
        <p:spPr>
          <a:xfrm>
            <a:off x="1763613" y="421000"/>
            <a:ext cx="5616900" cy="861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0000"/>
              <a:buNone/>
              <a:defRPr sz="4500">
                <a:solidFill>
                  <a:schemeClr val="lt1"/>
                </a:solidFill>
              </a:defRPr>
            </a:lvl1pPr>
            <a:lvl2pPr lvl="1" algn="ctr" rtl="0">
              <a:spcBef>
                <a:spcPts val="0"/>
              </a:spcBef>
              <a:spcAft>
                <a:spcPts val="0"/>
              </a:spcAft>
              <a:buSzPts val="11600"/>
              <a:buNone/>
              <a:defRPr sz="11600"/>
            </a:lvl2pPr>
            <a:lvl3pPr lvl="2" algn="ctr" rtl="0">
              <a:spcBef>
                <a:spcPts val="0"/>
              </a:spcBef>
              <a:spcAft>
                <a:spcPts val="0"/>
              </a:spcAft>
              <a:buSzPts val="11600"/>
              <a:buNone/>
              <a:defRPr sz="11600"/>
            </a:lvl3pPr>
            <a:lvl4pPr lvl="3" algn="ctr" rtl="0">
              <a:spcBef>
                <a:spcPts val="0"/>
              </a:spcBef>
              <a:spcAft>
                <a:spcPts val="0"/>
              </a:spcAft>
              <a:buSzPts val="11600"/>
              <a:buNone/>
              <a:defRPr sz="11600"/>
            </a:lvl4pPr>
            <a:lvl5pPr lvl="4" algn="ctr" rtl="0">
              <a:spcBef>
                <a:spcPts val="0"/>
              </a:spcBef>
              <a:spcAft>
                <a:spcPts val="0"/>
              </a:spcAft>
              <a:buSzPts val="11600"/>
              <a:buNone/>
              <a:defRPr sz="11600"/>
            </a:lvl5pPr>
            <a:lvl6pPr lvl="5" algn="ctr" rtl="0">
              <a:spcBef>
                <a:spcPts val="0"/>
              </a:spcBef>
              <a:spcAft>
                <a:spcPts val="0"/>
              </a:spcAft>
              <a:buSzPts val="11600"/>
              <a:buNone/>
              <a:defRPr sz="11600"/>
            </a:lvl6pPr>
            <a:lvl7pPr lvl="6" algn="ctr" rtl="0">
              <a:spcBef>
                <a:spcPts val="0"/>
              </a:spcBef>
              <a:spcAft>
                <a:spcPts val="0"/>
              </a:spcAft>
              <a:buSzPts val="11600"/>
              <a:buNone/>
              <a:defRPr sz="11600"/>
            </a:lvl7pPr>
            <a:lvl8pPr lvl="7" algn="ctr" rtl="0">
              <a:spcBef>
                <a:spcPts val="0"/>
              </a:spcBef>
              <a:spcAft>
                <a:spcPts val="0"/>
              </a:spcAft>
              <a:buSzPts val="11600"/>
              <a:buNone/>
              <a:defRPr sz="11600"/>
            </a:lvl8pPr>
            <a:lvl9pPr lvl="8" algn="ctr" rtl="0">
              <a:spcBef>
                <a:spcPts val="0"/>
              </a:spcBef>
              <a:spcAft>
                <a:spcPts val="0"/>
              </a:spcAft>
              <a:buSzPts val="11600"/>
              <a:buNone/>
              <a:defRPr sz="11600"/>
            </a:lvl9pPr>
          </a:lstStyle>
          <a:p>
            <a:r>
              <a:t>xx%</a:t>
            </a:r>
          </a:p>
        </p:txBody>
      </p:sp>
      <p:sp>
        <p:nvSpPr>
          <p:cNvPr id="222" name="Google Shape;222;p19"/>
          <p:cNvSpPr txBox="1">
            <a:spLocks noGrp="1"/>
          </p:cNvSpPr>
          <p:nvPr>
            <p:ph type="subTitle" idx="1"/>
          </p:nvPr>
        </p:nvSpPr>
        <p:spPr>
          <a:xfrm>
            <a:off x="2526000" y="1186875"/>
            <a:ext cx="4092000" cy="38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23" name="Google Shape;223;p19"/>
          <p:cNvSpPr txBox="1">
            <a:spLocks noGrp="1"/>
          </p:cNvSpPr>
          <p:nvPr>
            <p:ph type="title" idx="2" hasCustomPrompt="1"/>
          </p:nvPr>
        </p:nvSpPr>
        <p:spPr>
          <a:xfrm>
            <a:off x="1763488" y="1807400"/>
            <a:ext cx="5616900" cy="861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0000"/>
              <a:buNone/>
              <a:defRPr sz="4500">
                <a:solidFill>
                  <a:schemeClr val="lt1"/>
                </a:solidFill>
              </a:defRPr>
            </a:lvl1pPr>
            <a:lvl2pPr lvl="1" algn="ctr" rtl="0">
              <a:spcBef>
                <a:spcPts val="0"/>
              </a:spcBef>
              <a:spcAft>
                <a:spcPts val="0"/>
              </a:spcAft>
              <a:buSzPts val="11600"/>
              <a:buNone/>
              <a:defRPr sz="11600"/>
            </a:lvl2pPr>
            <a:lvl3pPr lvl="2" algn="ctr" rtl="0">
              <a:spcBef>
                <a:spcPts val="0"/>
              </a:spcBef>
              <a:spcAft>
                <a:spcPts val="0"/>
              </a:spcAft>
              <a:buSzPts val="11600"/>
              <a:buNone/>
              <a:defRPr sz="11600"/>
            </a:lvl3pPr>
            <a:lvl4pPr lvl="3" algn="ctr" rtl="0">
              <a:spcBef>
                <a:spcPts val="0"/>
              </a:spcBef>
              <a:spcAft>
                <a:spcPts val="0"/>
              </a:spcAft>
              <a:buSzPts val="11600"/>
              <a:buNone/>
              <a:defRPr sz="11600"/>
            </a:lvl4pPr>
            <a:lvl5pPr lvl="4" algn="ctr" rtl="0">
              <a:spcBef>
                <a:spcPts val="0"/>
              </a:spcBef>
              <a:spcAft>
                <a:spcPts val="0"/>
              </a:spcAft>
              <a:buSzPts val="11600"/>
              <a:buNone/>
              <a:defRPr sz="11600"/>
            </a:lvl5pPr>
            <a:lvl6pPr lvl="5" algn="ctr" rtl="0">
              <a:spcBef>
                <a:spcPts val="0"/>
              </a:spcBef>
              <a:spcAft>
                <a:spcPts val="0"/>
              </a:spcAft>
              <a:buSzPts val="11600"/>
              <a:buNone/>
              <a:defRPr sz="11600"/>
            </a:lvl6pPr>
            <a:lvl7pPr lvl="6" algn="ctr" rtl="0">
              <a:spcBef>
                <a:spcPts val="0"/>
              </a:spcBef>
              <a:spcAft>
                <a:spcPts val="0"/>
              </a:spcAft>
              <a:buSzPts val="11600"/>
              <a:buNone/>
              <a:defRPr sz="11600"/>
            </a:lvl7pPr>
            <a:lvl8pPr lvl="7" algn="ctr" rtl="0">
              <a:spcBef>
                <a:spcPts val="0"/>
              </a:spcBef>
              <a:spcAft>
                <a:spcPts val="0"/>
              </a:spcAft>
              <a:buSzPts val="11600"/>
              <a:buNone/>
              <a:defRPr sz="11600"/>
            </a:lvl8pPr>
            <a:lvl9pPr lvl="8" algn="ctr" rtl="0">
              <a:spcBef>
                <a:spcPts val="0"/>
              </a:spcBef>
              <a:spcAft>
                <a:spcPts val="0"/>
              </a:spcAft>
              <a:buSzPts val="11600"/>
              <a:buNone/>
              <a:defRPr sz="11600"/>
            </a:lvl9pPr>
          </a:lstStyle>
          <a:p>
            <a:r>
              <a:t>xx%</a:t>
            </a:r>
          </a:p>
        </p:txBody>
      </p:sp>
      <p:sp>
        <p:nvSpPr>
          <p:cNvPr id="224" name="Google Shape;224;p19"/>
          <p:cNvSpPr txBox="1">
            <a:spLocks noGrp="1"/>
          </p:cNvSpPr>
          <p:nvPr>
            <p:ph type="subTitle" idx="3"/>
          </p:nvPr>
        </p:nvSpPr>
        <p:spPr>
          <a:xfrm>
            <a:off x="2526000" y="2573275"/>
            <a:ext cx="4092000" cy="38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25" name="Google Shape;225;p19"/>
          <p:cNvSpPr txBox="1">
            <a:spLocks noGrp="1"/>
          </p:cNvSpPr>
          <p:nvPr>
            <p:ph type="title" idx="4" hasCustomPrompt="1"/>
          </p:nvPr>
        </p:nvSpPr>
        <p:spPr>
          <a:xfrm>
            <a:off x="1763613" y="3249650"/>
            <a:ext cx="5616900" cy="861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0000"/>
              <a:buNone/>
              <a:defRPr sz="4500">
                <a:solidFill>
                  <a:schemeClr val="lt1"/>
                </a:solidFill>
              </a:defRPr>
            </a:lvl1pPr>
            <a:lvl2pPr lvl="1" algn="ctr" rtl="0">
              <a:spcBef>
                <a:spcPts val="0"/>
              </a:spcBef>
              <a:spcAft>
                <a:spcPts val="0"/>
              </a:spcAft>
              <a:buSzPts val="11600"/>
              <a:buNone/>
              <a:defRPr sz="11600"/>
            </a:lvl2pPr>
            <a:lvl3pPr lvl="2" algn="ctr" rtl="0">
              <a:spcBef>
                <a:spcPts val="0"/>
              </a:spcBef>
              <a:spcAft>
                <a:spcPts val="0"/>
              </a:spcAft>
              <a:buSzPts val="11600"/>
              <a:buNone/>
              <a:defRPr sz="11600"/>
            </a:lvl3pPr>
            <a:lvl4pPr lvl="3" algn="ctr" rtl="0">
              <a:spcBef>
                <a:spcPts val="0"/>
              </a:spcBef>
              <a:spcAft>
                <a:spcPts val="0"/>
              </a:spcAft>
              <a:buSzPts val="11600"/>
              <a:buNone/>
              <a:defRPr sz="11600"/>
            </a:lvl4pPr>
            <a:lvl5pPr lvl="4" algn="ctr" rtl="0">
              <a:spcBef>
                <a:spcPts val="0"/>
              </a:spcBef>
              <a:spcAft>
                <a:spcPts val="0"/>
              </a:spcAft>
              <a:buSzPts val="11600"/>
              <a:buNone/>
              <a:defRPr sz="11600"/>
            </a:lvl5pPr>
            <a:lvl6pPr lvl="5" algn="ctr" rtl="0">
              <a:spcBef>
                <a:spcPts val="0"/>
              </a:spcBef>
              <a:spcAft>
                <a:spcPts val="0"/>
              </a:spcAft>
              <a:buSzPts val="11600"/>
              <a:buNone/>
              <a:defRPr sz="11600"/>
            </a:lvl6pPr>
            <a:lvl7pPr lvl="6" algn="ctr" rtl="0">
              <a:spcBef>
                <a:spcPts val="0"/>
              </a:spcBef>
              <a:spcAft>
                <a:spcPts val="0"/>
              </a:spcAft>
              <a:buSzPts val="11600"/>
              <a:buNone/>
              <a:defRPr sz="11600"/>
            </a:lvl7pPr>
            <a:lvl8pPr lvl="7" algn="ctr" rtl="0">
              <a:spcBef>
                <a:spcPts val="0"/>
              </a:spcBef>
              <a:spcAft>
                <a:spcPts val="0"/>
              </a:spcAft>
              <a:buSzPts val="11600"/>
              <a:buNone/>
              <a:defRPr sz="11600"/>
            </a:lvl8pPr>
            <a:lvl9pPr lvl="8" algn="ctr" rtl="0">
              <a:spcBef>
                <a:spcPts val="0"/>
              </a:spcBef>
              <a:spcAft>
                <a:spcPts val="0"/>
              </a:spcAft>
              <a:buSzPts val="11600"/>
              <a:buNone/>
              <a:defRPr sz="11600"/>
            </a:lvl9pPr>
          </a:lstStyle>
          <a:p>
            <a:r>
              <a:t>xx%</a:t>
            </a:r>
          </a:p>
        </p:txBody>
      </p:sp>
      <p:sp>
        <p:nvSpPr>
          <p:cNvPr id="226" name="Google Shape;226;p19"/>
          <p:cNvSpPr txBox="1">
            <a:spLocks noGrp="1"/>
          </p:cNvSpPr>
          <p:nvPr>
            <p:ph type="subTitle" idx="5"/>
          </p:nvPr>
        </p:nvSpPr>
        <p:spPr>
          <a:xfrm>
            <a:off x="2526000" y="4015525"/>
            <a:ext cx="4092000" cy="38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27" name="Google Shape;227;p19"/>
          <p:cNvSpPr/>
          <p:nvPr/>
        </p:nvSpPr>
        <p:spPr>
          <a:xfrm>
            <a:off x="119888" y="850"/>
            <a:ext cx="926100" cy="5177100"/>
          </a:xfrm>
          <a:prstGeom prst="parallelogram">
            <a:avLst>
              <a:gd name="adj" fmla="val 791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9"/>
          <p:cNvSpPr/>
          <p:nvPr/>
        </p:nvSpPr>
        <p:spPr>
          <a:xfrm>
            <a:off x="5417863" y="1175"/>
            <a:ext cx="926100" cy="5177100"/>
          </a:xfrm>
          <a:prstGeom prst="parallelogram">
            <a:avLst>
              <a:gd name="adj" fmla="val 791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9"/>
          <p:cNvSpPr/>
          <p:nvPr/>
        </p:nvSpPr>
        <p:spPr>
          <a:xfrm>
            <a:off x="5901263" y="-41300"/>
            <a:ext cx="2866200" cy="5261400"/>
          </a:xfrm>
          <a:prstGeom prst="parallelogram">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9"/>
          <p:cNvSpPr/>
          <p:nvPr/>
        </p:nvSpPr>
        <p:spPr>
          <a:xfrm rot="10800000">
            <a:off x="8561238" y="992138"/>
            <a:ext cx="607900" cy="4227675"/>
          </a:xfrm>
          <a:custGeom>
            <a:avLst/>
            <a:gdLst/>
            <a:ahLst/>
            <a:cxnLst/>
            <a:rect l="l" t="t" r="r" b="b"/>
            <a:pathLst>
              <a:path w="24316" h="169107" extrusionOk="0">
                <a:moveTo>
                  <a:pt x="24316" y="98"/>
                </a:moveTo>
                <a:lnTo>
                  <a:pt x="0" y="169107"/>
                </a:lnTo>
                <a:lnTo>
                  <a:pt x="57" y="0"/>
                </a:lnTo>
                <a:close/>
              </a:path>
            </a:pathLst>
          </a:custGeom>
          <a:solidFill>
            <a:schemeClr val="accent2"/>
          </a:solidFill>
          <a:ln>
            <a:noFill/>
          </a:ln>
        </p:spPr>
      </p:sp>
      <p:sp>
        <p:nvSpPr>
          <p:cNvPr id="231" name="Google Shape;231;p19"/>
          <p:cNvSpPr/>
          <p:nvPr/>
        </p:nvSpPr>
        <p:spPr>
          <a:xfrm>
            <a:off x="-25000" y="-1100"/>
            <a:ext cx="607900" cy="4227675"/>
          </a:xfrm>
          <a:custGeom>
            <a:avLst/>
            <a:gdLst/>
            <a:ahLst/>
            <a:cxnLst/>
            <a:rect l="l" t="t" r="r" b="b"/>
            <a:pathLst>
              <a:path w="24316" h="169107" extrusionOk="0">
                <a:moveTo>
                  <a:pt x="24316" y="98"/>
                </a:moveTo>
                <a:lnTo>
                  <a:pt x="0" y="169107"/>
                </a:lnTo>
                <a:lnTo>
                  <a:pt x="57" y="0"/>
                </a:lnTo>
                <a:close/>
              </a:path>
            </a:pathLst>
          </a:custGeom>
          <a:solidFill>
            <a:schemeClr val="accent2"/>
          </a:solidFill>
          <a:ln>
            <a:noFill/>
          </a:ln>
        </p:spPr>
      </p:sp>
    </p:spTree>
    <p:extLst>
      <p:ext uri="{BB962C8B-B14F-4D97-AF65-F5344CB8AC3E}">
        <p14:creationId xmlns:p14="http://schemas.microsoft.com/office/powerpoint/2010/main" val="1926248642"/>
      </p:ext>
    </p:extLst>
  </p:cSld>
  <p:clrMapOvr>
    <a:masterClrMapping/>
  </p:clrMapOvr>
  <mc:AlternateContent xmlns:mc="http://schemas.openxmlformats.org/markup-compatibility/2006" xmlns:p14="http://schemas.microsoft.com/office/powerpoint/2010/main">
    <mc:Choice Requires="p14">
      <p:transition spd="slow" p14:dur="3250">
        <p14:doors dir="ver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26"/>
        <p:cNvGrpSpPr/>
        <p:nvPr/>
      </p:nvGrpSpPr>
      <p:grpSpPr>
        <a:xfrm>
          <a:off x="0" y="0"/>
          <a:ext cx="0" cy="0"/>
          <a:chOff x="0" y="0"/>
          <a:chExt cx="0" cy="0"/>
        </a:xfrm>
      </p:grpSpPr>
      <p:pic>
        <p:nvPicPr>
          <p:cNvPr id="127" name="Google Shape;127;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8" name="Google Shape;128;p11"/>
          <p:cNvSpPr/>
          <p:nvPr/>
        </p:nvSpPr>
        <p:spPr>
          <a:xfrm>
            <a:off x="-1450" y="-1100"/>
            <a:ext cx="9144000" cy="5143500"/>
          </a:xfrm>
          <a:prstGeom prst="rect">
            <a:avLst/>
          </a:prstGeom>
          <a:solidFill>
            <a:srgbClr val="081935">
              <a:alpha val="21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1"/>
          <p:cNvSpPr/>
          <p:nvPr/>
        </p:nvSpPr>
        <p:spPr>
          <a:xfrm>
            <a:off x="143200" y="-17775"/>
            <a:ext cx="926100" cy="5177100"/>
          </a:xfrm>
          <a:prstGeom prst="parallelogram">
            <a:avLst>
              <a:gd name="adj" fmla="val 791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1"/>
          <p:cNvSpPr/>
          <p:nvPr/>
        </p:nvSpPr>
        <p:spPr>
          <a:xfrm>
            <a:off x="5441175" y="-17775"/>
            <a:ext cx="926100" cy="5177100"/>
          </a:xfrm>
          <a:prstGeom prst="parallelogram">
            <a:avLst>
              <a:gd name="adj" fmla="val 791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1"/>
          <p:cNvSpPr txBox="1">
            <a:spLocks noGrp="1"/>
          </p:cNvSpPr>
          <p:nvPr>
            <p:ph type="subTitle" idx="1"/>
          </p:nvPr>
        </p:nvSpPr>
        <p:spPr>
          <a:xfrm>
            <a:off x="1223450" y="2865400"/>
            <a:ext cx="6694200" cy="4527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2" name="Google Shape;132;p11"/>
          <p:cNvSpPr txBox="1">
            <a:spLocks noGrp="1"/>
          </p:cNvSpPr>
          <p:nvPr>
            <p:ph type="title" hasCustomPrompt="1"/>
          </p:nvPr>
        </p:nvSpPr>
        <p:spPr>
          <a:xfrm>
            <a:off x="1223450" y="1756600"/>
            <a:ext cx="6694200" cy="94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700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3" name="Google Shape;133;p11"/>
          <p:cNvSpPr/>
          <p:nvPr/>
        </p:nvSpPr>
        <p:spPr>
          <a:xfrm>
            <a:off x="5924575" y="-60250"/>
            <a:ext cx="2866200" cy="5261400"/>
          </a:xfrm>
          <a:prstGeom prst="parallelogram">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1"/>
          <p:cNvSpPr/>
          <p:nvPr/>
        </p:nvSpPr>
        <p:spPr>
          <a:xfrm>
            <a:off x="1223450" y="799300"/>
            <a:ext cx="6694200" cy="3476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1"/>
          <p:cNvSpPr/>
          <p:nvPr/>
        </p:nvSpPr>
        <p:spPr>
          <a:xfrm>
            <a:off x="1223450" y="550714"/>
            <a:ext cx="1350437" cy="275614"/>
          </a:xfrm>
          <a:custGeom>
            <a:avLst/>
            <a:gdLst/>
            <a:ahLst/>
            <a:cxnLst/>
            <a:rect l="l" t="t" r="r" b="b"/>
            <a:pathLst>
              <a:path w="96305" h="13567" extrusionOk="0">
                <a:moveTo>
                  <a:pt x="0" y="0"/>
                </a:moveTo>
                <a:lnTo>
                  <a:pt x="80381" y="0"/>
                </a:lnTo>
                <a:lnTo>
                  <a:pt x="96305" y="13512"/>
                </a:lnTo>
                <a:lnTo>
                  <a:pt x="0" y="13567"/>
                </a:lnTo>
                <a:close/>
              </a:path>
            </a:pathLst>
          </a:custGeom>
          <a:solidFill>
            <a:schemeClr val="accent2"/>
          </a:solidFill>
          <a:ln>
            <a:noFill/>
          </a:ln>
        </p:spPr>
      </p:sp>
      <p:sp>
        <p:nvSpPr>
          <p:cNvPr id="136" name="Google Shape;136;p11"/>
          <p:cNvSpPr/>
          <p:nvPr/>
        </p:nvSpPr>
        <p:spPr>
          <a:xfrm>
            <a:off x="1325150" y="636975"/>
            <a:ext cx="101400" cy="101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p:cNvSpPr txBox="1"/>
          <p:nvPr/>
        </p:nvSpPr>
        <p:spPr>
          <a:xfrm>
            <a:off x="1495700" y="452313"/>
            <a:ext cx="1071300" cy="32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b="1">
                <a:solidFill>
                  <a:schemeClr val="lt1"/>
                </a:solidFill>
                <a:latin typeface="Poppins"/>
                <a:ea typeface="Poppins"/>
                <a:cs typeface="Poppins"/>
                <a:sym typeface="Poppins"/>
              </a:rPr>
              <a:t>L I V E</a:t>
            </a:r>
            <a:endParaRPr sz="2300" b="1">
              <a:solidFill>
                <a:schemeClr val="lt1"/>
              </a:solidFill>
              <a:latin typeface="Poppins"/>
              <a:ea typeface="Poppins"/>
              <a:cs typeface="Poppins"/>
              <a:sym typeface="Poppins"/>
            </a:endParaRPr>
          </a:p>
        </p:txBody>
      </p:sp>
      <p:sp>
        <p:nvSpPr>
          <p:cNvPr id="138" name="Google Shape;138;p11"/>
          <p:cNvSpPr/>
          <p:nvPr/>
        </p:nvSpPr>
        <p:spPr>
          <a:xfrm rot="10800000">
            <a:off x="8584550" y="973188"/>
            <a:ext cx="607900" cy="4227675"/>
          </a:xfrm>
          <a:custGeom>
            <a:avLst/>
            <a:gdLst/>
            <a:ahLst/>
            <a:cxnLst/>
            <a:rect l="l" t="t" r="r" b="b"/>
            <a:pathLst>
              <a:path w="24316" h="169107" extrusionOk="0">
                <a:moveTo>
                  <a:pt x="24316" y="98"/>
                </a:moveTo>
                <a:lnTo>
                  <a:pt x="0" y="169107"/>
                </a:lnTo>
                <a:lnTo>
                  <a:pt x="57" y="0"/>
                </a:lnTo>
                <a:close/>
              </a:path>
            </a:pathLst>
          </a:custGeom>
          <a:solidFill>
            <a:schemeClr val="accent2"/>
          </a:solidFill>
          <a:ln>
            <a:noFill/>
          </a:ln>
        </p:spPr>
      </p:sp>
      <p:sp>
        <p:nvSpPr>
          <p:cNvPr id="139" name="Google Shape;139;p11"/>
          <p:cNvSpPr/>
          <p:nvPr/>
        </p:nvSpPr>
        <p:spPr>
          <a:xfrm>
            <a:off x="-1687" y="-10175"/>
            <a:ext cx="607900" cy="4227675"/>
          </a:xfrm>
          <a:custGeom>
            <a:avLst/>
            <a:gdLst/>
            <a:ahLst/>
            <a:cxnLst/>
            <a:rect l="l" t="t" r="r" b="b"/>
            <a:pathLst>
              <a:path w="24316" h="169107" extrusionOk="0">
                <a:moveTo>
                  <a:pt x="24316" y="98"/>
                </a:moveTo>
                <a:lnTo>
                  <a:pt x="0" y="169107"/>
                </a:lnTo>
                <a:lnTo>
                  <a:pt x="57" y="0"/>
                </a:lnTo>
                <a:close/>
              </a:path>
            </a:pathLst>
          </a:custGeom>
          <a:solidFill>
            <a:schemeClr val="accent2"/>
          </a:solidFill>
          <a:ln>
            <a:noFill/>
          </a:ln>
        </p:spPr>
      </p:sp>
    </p:spTree>
    <p:extLst>
      <p:ext uri="{BB962C8B-B14F-4D97-AF65-F5344CB8AC3E}">
        <p14:creationId xmlns:p14="http://schemas.microsoft.com/office/powerpoint/2010/main" val="2205456355"/>
      </p:ext>
    </p:extLst>
  </p:cSld>
  <p:clrMapOvr>
    <a:masterClrMapping/>
  </p:clrMapOvr>
  <mc:AlternateContent xmlns:mc="http://schemas.openxmlformats.org/markup-compatibility/2006" xmlns:p14="http://schemas.microsoft.com/office/powerpoint/2010/main">
    <mc:Choice Requires="p14">
      <p:transition spd="slow" p14:dur="3250">
        <p14:doors dir="ver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5" name="Google Shape;15;p3"/>
          <p:cNvSpPr txBox="1">
            <a:spLocks noGrp="1"/>
          </p:cNvSpPr>
          <p:nvPr>
            <p:ph type="title"/>
          </p:nvPr>
        </p:nvSpPr>
        <p:spPr>
          <a:xfrm>
            <a:off x="4620675" y="2529575"/>
            <a:ext cx="3802200" cy="695400"/>
          </a:xfrm>
          <a:prstGeom prst="rect">
            <a:avLst/>
          </a:prstGeom>
        </p:spPr>
        <p:txBody>
          <a:bodyPr spcFirstLastPara="1" wrap="square" lIns="91425" tIns="91425" rIns="91425" bIns="91425" anchor="t" anchorCtr="0">
            <a:noAutofit/>
          </a:bodyPr>
          <a:lstStyle>
            <a:lvl1pPr lvl="0" algn="r" rtl="0">
              <a:lnSpc>
                <a:spcPct val="80000"/>
              </a:lnSpc>
              <a:spcBef>
                <a:spcPts val="0"/>
              </a:spcBef>
              <a:spcAft>
                <a:spcPts val="0"/>
              </a:spcAft>
              <a:buSzPts val="3600"/>
              <a:buNone/>
              <a:defRPr sz="35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 name="Google Shape;16;p3"/>
          <p:cNvSpPr txBox="1">
            <a:spLocks noGrp="1"/>
          </p:cNvSpPr>
          <p:nvPr>
            <p:ph type="subTitle" idx="1"/>
          </p:nvPr>
        </p:nvSpPr>
        <p:spPr>
          <a:xfrm>
            <a:off x="4809200" y="3089800"/>
            <a:ext cx="3573300" cy="695400"/>
          </a:xfrm>
          <a:prstGeom prst="rect">
            <a:avLst/>
          </a:prstGeom>
          <a:noFill/>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600">
                <a:solidFill>
                  <a:schemeClr val="lt1"/>
                </a:solidFill>
                <a:latin typeface="Poppins"/>
                <a:ea typeface="Poppins"/>
                <a:cs typeface="Poppins"/>
                <a:sym typeface="Poppi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 name="Google Shape;17;p3"/>
          <p:cNvSpPr txBox="1">
            <a:spLocks noGrp="1"/>
          </p:cNvSpPr>
          <p:nvPr>
            <p:ph type="title" idx="2" hasCustomPrompt="1"/>
          </p:nvPr>
        </p:nvSpPr>
        <p:spPr>
          <a:xfrm>
            <a:off x="6550150" y="1409235"/>
            <a:ext cx="1839600" cy="9135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2"/>
              </a:buClr>
              <a:buSzPts val="12000"/>
              <a:buNone/>
              <a:defRPr sz="6500"/>
            </a:lvl1pPr>
            <a:lvl2pPr lvl="1" algn="ctr" rtl="0">
              <a:spcBef>
                <a:spcPts val="0"/>
              </a:spcBef>
              <a:spcAft>
                <a:spcPts val="0"/>
              </a:spcAft>
              <a:buClr>
                <a:schemeClr val="accent5"/>
              </a:buClr>
              <a:buSzPts val="12000"/>
              <a:buNone/>
              <a:defRPr sz="12000">
                <a:solidFill>
                  <a:schemeClr val="accent5"/>
                </a:solidFill>
              </a:defRPr>
            </a:lvl2pPr>
            <a:lvl3pPr lvl="2" algn="ctr" rtl="0">
              <a:spcBef>
                <a:spcPts val="0"/>
              </a:spcBef>
              <a:spcAft>
                <a:spcPts val="0"/>
              </a:spcAft>
              <a:buClr>
                <a:schemeClr val="accent5"/>
              </a:buClr>
              <a:buSzPts val="12000"/>
              <a:buNone/>
              <a:defRPr sz="12000">
                <a:solidFill>
                  <a:schemeClr val="accent5"/>
                </a:solidFill>
              </a:defRPr>
            </a:lvl3pPr>
            <a:lvl4pPr lvl="3" algn="ctr" rtl="0">
              <a:spcBef>
                <a:spcPts val="0"/>
              </a:spcBef>
              <a:spcAft>
                <a:spcPts val="0"/>
              </a:spcAft>
              <a:buClr>
                <a:schemeClr val="accent5"/>
              </a:buClr>
              <a:buSzPts val="12000"/>
              <a:buNone/>
              <a:defRPr sz="12000">
                <a:solidFill>
                  <a:schemeClr val="accent5"/>
                </a:solidFill>
              </a:defRPr>
            </a:lvl4pPr>
            <a:lvl5pPr lvl="4" algn="ctr" rtl="0">
              <a:spcBef>
                <a:spcPts val="0"/>
              </a:spcBef>
              <a:spcAft>
                <a:spcPts val="0"/>
              </a:spcAft>
              <a:buClr>
                <a:schemeClr val="accent5"/>
              </a:buClr>
              <a:buSzPts val="12000"/>
              <a:buNone/>
              <a:defRPr sz="12000">
                <a:solidFill>
                  <a:schemeClr val="accent5"/>
                </a:solidFill>
              </a:defRPr>
            </a:lvl5pPr>
            <a:lvl6pPr lvl="5" algn="ctr" rtl="0">
              <a:spcBef>
                <a:spcPts val="0"/>
              </a:spcBef>
              <a:spcAft>
                <a:spcPts val="0"/>
              </a:spcAft>
              <a:buClr>
                <a:schemeClr val="accent5"/>
              </a:buClr>
              <a:buSzPts val="12000"/>
              <a:buNone/>
              <a:defRPr sz="12000">
                <a:solidFill>
                  <a:schemeClr val="accent5"/>
                </a:solidFill>
              </a:defRPr>
            </a:lvl6pPr>
            <a:lvl7pPr lvl="6" algn="ctr" rtl="0">
              <a:spcBef>
                <a:spcPts val="0"/>
              </a:spcBef>
              <a:spcAft>
                <a:spcPts val="0"/>
              </a:spcAft>
              <a:buClr>
                <a:schemeClr val="accent5"/>
              </a:buClr>
              <a:buSzPts val="12000"/>
              <a:buNone/>
              <a:defRPr sz="12000">
                <a:solidFill>
                  <a:schemeClr val="accent5"/>
                </a:solidFill>
              </a:defRPr>
            </a:lvl7pPr>
            <a:lvl8pPr lvl="7" algn="ctr" rtl="0">
              <a:spcBef>
                <a:spcPts val="0"/>
              </a:spcBef>
              <a:spcAft>
                <a:spcPts val="0"/>
              </a:spcAft>
              <a:buClr>
                <a:schemeClr val="accent5"/>
              </a:buClr>
              <a:buSzPts val="12000"/>
              <a:buNone/>
              <a:defRPr sz="12000">
                <a:solidFill>
                  <a:schemeClr val="accent5"/>
                </a:solidFill>
              </a:defRPr>
            </a:lvl8pPr>
            <a:lvl9pPr lvl="8" algn="ctr" rtl="0">
              <a:spcBef>
                <a:spcPts val="0"/>
              </a:spcBef>
              <a:spcAft>
                <a:spcPts val="0"/>
              </a:spcAft>
              <a:buClr>
                <a:schemeClr val="accent5"/>
              </a:buClr>
              <a:buSzPts val="12000"/>
              <a:buNone/>
              <a:defRPr sz="12000">
                <a:solidFill>
                  <a:schemeClr val="accent5"/>
                </a:solidFill>
              </a:defRPr>
            </a:lvl9pPr>
          </a:lstStyle>
          <a:p>
            <a:r>
              <a:t>xx%</a:t>
            </a:r>
          </a:p>
        </p:txBody>
      </p:sp>
      <p:sp>
        <p:nvSpPr>
          <p:cNvPr id="18" name="Google Shape;18;p3"/>
          <p:cNvSpPr/>
          <p:nvPr/>
        </p:nvSpPr>
        <p:spPr>
          <a:xfrm>
            <a:off x="-26425" y="-10175"/>
            <a:ext cx="607900" cy="4227675"/>
          </a:xfrm>
          <a:custGeom>
            <a:avLst/>
            <a:gdLst/>
            <a:ahLst/>
            <a:cxnLst/>
            <a:rect l="l" t="t" r="r" b="b"/>
            <a:pathLst>
              <a:path w="24316" h="169107" extrusionOk="0">
                <a:moveTo>
                  <a:pt x="24316" y="98"/>
                </a:moveTo>
                <a:lnTo>
                  <a:pt x="0" y="169107"/>
                </a:lnTo>
                <a:lnTo>
                  <a:pt x="57" y="0"/>
                </a:lnTo>
                <a:close/>
              </a:path>
            </a:pathLst>
          </a:custGeom>
          <a:solidFill>
            <a:schemeClr val="accent2"/>
          </a:solidFill>
          <a:ln>
            <a:noFill/>
          </a:ln>
        </p:spPr>
      </p:sp>
      <p:sp>
        <p:nvSpPr>
          <p:cNvPr id="19" name="Google Shape;19;p3"/>
          <p:cNvSpPr/>
          <p:nvPr/>
        </p:nvSpPr>
        <p:spPr>
          <a:xfrm>
            <a:off x="477750" y="-17775"/>
            <a:ext cx="926100" cy="5177100"/>
          </a:xfrm>
          <a:prstGeom prst="parallelogram">
            <a:avLst>
              <a:gd name="adj" fmla="val 791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998000" y="-17769"/>
            <a:ext cx="2820600" cy="5177100"/>
          </a:xfrm>
          <a:prstGeom prst="parallelogram">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2523566"/>
      </p:ext>
    </p:extLst>
  </p:cSld>
  <p:clrMapOvr>
    <a:masterClrMapping/>
  </p:clrMapOvr>
  <mc:AlternateContent xmlns:mc="http://schemas.openxmlformats.org/markup-compatibility/2006" xmlns:p14="http://schemas.microsoft.com/office/powerpoint/2010/main">
    <mc:Choice Requires="p14">
      <p:transition spd="slow" p14:dur="3250">
        <p14:doors dir="ver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pic>
        <p:nvPicPr>
          <p:cNvPr id="71" name="Google Shape;71;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72" name="Google Shape;72;p6"/>
          <p:cNvSpPr/>
          <p:nvPr/>
        </p:nvSpPr>
        <p:spPr>
          <a:xfrm>
            <a:off x="-1450" y="-1100"/>
            <a:ext cx="9144000" cy="5143500"/>
          </a:xfrm>
          <a:prstGeom prst="rect">
            <a:avLst/>
          </a:prstGeom>
          <a:solidFill>
            <a:srgbClr val="081935">
              <a:alpha val="21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6"/>
          <p:cNvSpPr/>
          <p:nvPr/>
        </p:nvSpPr>
        <p:spPr>
          <a:xfrm>
            <a:off x="632550" y="720800"/>
            <a:ext cx="7878900" cy="405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6"/>
          <p:cNvSpPr txBox="1">
            <a:spLocks noGrp="1"/>
          </p:cNvSpPr>
          <p:nvPr>
            <p:ph type="title"/>
          </p:nvPr>
        </p:nvSpPr>
        <p:spPr>
          <a:xfrm>
            <a:off x="612950" y="445025"/>
            <a:ext cx="5186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5" name="Google Shape;75;p6"/>
          <p:cNvSpPr/>
          <p:nvPr/>
        </p:nvSpPr>
        <p:spPr>
          <a:xfrm>
            <a:off x="8842575" y="-1100"/>
            <a:ext cx="942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6"/>
          <p:cNvSpPr/>
          <p:nvPr/>
        </p:nvSpPr>
        <p:spPr>
          <a:xfrm>
            <a:off x="9038375" y="-1100"/>
            <a:ext cx="189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6"/>
          <p:cNvSpPr/>
          <p:nvPr/>
        </p:nvSpPr>
        <p:spPr>
          <a:xfrm>
            <a:off x="8722075" y="-1100"/>
            <a:ext cx="189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6"/>
          <p:cNvSpPr/>
          <p:nvPr/>
        </p:nvSpPr>
        <p:spPr>
          <a:xfrm>
            <a:off x="177800" y="-1100"/>
            <a:ext cx="942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p:nvPr/>
        </p:nvSpPr>
        <p:spPr>
          <a:xfrm>
            <a:off x="373600" y="-1100"/>
            <a:ext cx="189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6"/>
          <p:cNvSpPr/>
          <p:nvPr/>
        </p:nvSpPr>
        <p:spPr>
          <a:xfrm>
            <a:off x="57300" y="-1100"/>
            <a:ext cx="189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3250">
        <p14:doors dir="ver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1"/>
        <p:cNvGrpSpPr/>
        <p:nvPr/>
      </p:nvGrpSpPr>
      <p:grpSpPr>
        <a:xfrm>
          <a:off x="0" y="0"/>
          <a:ext cx="0" cy="0"/>
          <a:chOff x="0" y="0"/>
          <a:chExt cx="0" cy="0"/>
        </a:xfrm>
      </p:grpSpPr>
      <p:pic>
        <p:nvPicPr>
          <p:cNvPr id="82" name="Google Shape;82;p7"/>
          <p:cNvPicPr preferRelativeResize="0"/>
          <p:nvPr/>
        </p:nvPicPr>
        <p:blipFill>
          <a:blip r:embed="rId2">
            <a:alphaModFix/>
          </a:blip>
          <a:stretch>
            <a:fillRect/>
          </a:stretch>
        </p:blipFill>
        <p:spPr>
          <a:xfrm flipH="1">
            <a:off x="2" y="0"/>
            <a:ext cx="9143986" cy="5143500"/>
          </a:xfrm>
          <a:prstGeom prst="rect">
            <a:avLst/>
          </a:prstGeom>
          <a:noFill/>
          <a:ln>
            <a:noFill/>
          </a:ln>
        </p:spPr>
      </p:pic>
      <p:sp>
        <p:nvSpPr>
          <p:cNvPr id="83" name="Google Shape;83;p7"/>
          <p:cNvSpPr/>
          <p:nvPr/>
        </p:nvSpPr>
        <p:spPr>
          <a:xfrm rot="5400000">
            <a:off x="5756150" y="2109300"/>
            <a:ext cx="5142300" cy="923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7"/>
          <p:cNvSpPr/>
          <p:nvPr/>
        </p:nvSpPr>
        <p:spPr>
          <a:xfrm rot="5400000">
            <a:off x="4802625" y="2361600"/>
            <a:ext cx="5142300" cy="419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7"/>
          <p:cNvSpPr/>
          <p:nvPr/>
        </p:nvSpPr>
        <p:spPr>
          <a:xfrm rot="5400000">
            <a:off x="4426875" y="2552400"/>
            <a:ext cx="5142300" cy="37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7"/>
          <p:cNvSpPr/>
          <p:nvPr/>
        </p:nvSpPr>
        <p:spPr>
          <a:xfrm>
            <a:off x="608025" y="444750"/>
            <a:ext cx="4379700" cy="3231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7"/>
          <p:cNvSpPr/>
          <p:nvPr/>
        </p:nvSpPr>
        <p:spPr>
          <a:xfrm>
            <a:off x="0" y="3866000"/>
            <a:ext cx="9144000" cy="1277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7"/>
          <p:cNvSpPr/>
          <p:nvPr/>
        </p:nvSpPr>
        <p:spPr>
          <a:xfrm>
            <a:off x="1348900" y="3866000"/>
            <a:ext cx="7795200" cy="78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89" name="Google Shape;89;p7"/>
          <p:cNvSpPr/>
          <p:nvPr/>
        </p:nvSpPr>
        <p:spPr>
          <a:xfrm>
            <a:off x="-1525" y="3590376"/>
            <a:ext cx="1350437" cy="275614"/>
          </a:xfrm>
          <a:custGeom>
            <a:avLst/>
            <a:gdLst/>
            <a:ahLst/>
            <a:cxnLst/>
            <a:rect l="l" t="t" r="r" b="b"/>
            <a:pathLst>
              <a:path w="96305" h="13567" extrusionOk="0">
                <a:moveTo>
                  <a:pt x="0" y="0"/>
                </a:moveTo>
                <a:lnTo>
                  <a:pt x="80381" y="0"/>
                </a:lnTo>
                <a:lnTo>
                  <a:pt x="96305" y="13512"/>
                </a:lnTo>
                <a:lnTo>
                  <a:pt x="0" y="13567"/>
                </a:lnTo>
                <a:close/>
              </a:path>
            </a:pathLst>
          </a:custGeom>
          <a:solidFill>
            <a:schemeClr val="accent2"/>
          </a:solidFill>
          <a:ln>
            <a:noFill/>
          </a:ln>
        </p:spPr>
      </p:sp>
      <p:sp>
        <p:nvSpPr>
          <p:cNvPr id="90" name="Google Shape;90;p7"/>
          <p:cNvSpPr/>
          <p:nvPr/>
        </p:nvSpPr>
        <p:spPr>
          <a:xfrm>
            <a:off x="100175" y="3676638"/>
            <a:ext cx="101400" cy="101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7"/>
          <p:cNvSpPr txBox="1"/>
          <p:nvPr/>
        </p:nvSpPr>
        <p:spPr>
          <a:xfrm>
            <a:off x="270725" y="3491975"/>
            <a:ext cx="1071300" cy="32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b="1">
                <a:solidFill>
                  <a:schemeClr val="lt1"/>
                </a:solidFill>
                <a:latin typeface="Poppins"/>
                <a:ea typeface="Poppins"/>
                <a:cs typeface="Poppins"/>
                <a:sym typeface="Poppins"/>
              </a:rPr>
              <a:t>L I V E</a:t>
            </a:r>
            <a:endParaRPr sz="2300" b="1">
              <a:solidFill>
                <a:schemeClr val="lt1"/>
              </a:solidFill>
              <a:latin typeface="Poppins"/>
              <a:ea typeface="Poppins"/>
              <a:cs typeface="Poppins"/>
              <a:sym typeface="Poppins"/>
            </a:endParaRPr>
          </a:p>
        </p:txBody>
      </p:sp>
      <p:sp>
        <p:nvSpPr>
          <p:cNvPr id="92" name="Google Shape;92;p7"/>
          <p:cNvSpPr txBox="1">
            <a:spLocks noGrp="1"/>
          </p:cNvSpPr>
          <p:nvPr>
            <p:ph type="title"/>
          </p:nvPr>
        </p:nvSpPr>
        <p:spPr>
          <a:xfrm>
            <a:off x="1434925" y="3982250"/>
            <a:ext cx="5024400" cy="6462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3" name="Google Shape;93;p7"/>
          <p:cNvSpPr txBox="1">
            <a:spLocks noGrp="1"/>
          </p:cNvSpPr>
          <p:nvPr>
            <p:ph type="subTitle" idx="1"/>
          </p:nvPr>
        </p:nvSpPr>
        <p:spPr>
          <a:xfrm>
            <a:off x="721100" y="715500"/>
            <a:ext cx="4150500" cy="25407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6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3250">
        <p14:doors dir="ver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4"/>
        <p:cNvGrpSpPr/>
        <p:nvPr/>
      </p:nvGrpSpPr>
      <p:grpSpPr>
        <a:xfrm>
          <a:off x="0" y="0"/>
          <a:ext cx="0" cy="0"/>
          <a:chOff x="0" y="0"/>
          <a:chExt cx="0" cy="0"/>
        </a:xfrm>
      </p:grpSpPr>
      <p:pic>
        <p:nvPicPr>
          <p:cNvPr id="95" name="Google Shape;95;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96" name="Google Shape;96;p8"/>
          <p:cNvSpPr/>
          <p:nvPr/>
        </p:nvSpPr>
        <p:spPr>
          <a:xfrm>
            <a:off x="-1450" y="-1100"/>
            <a:ext cx="9144000" cy="5143500"/>
          </a:xfrm>
          <a:prstGeom prst="rect">
            <a:avLst/>
          </a:prstGeom>
          <a:solidFill>
            <a:srgbClr val="081935">
              <a:alpha val="21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8"/>
          <p:cNvSpPr/>
          <p:nvPr/>
        </p:nvSpPr>
        <p:spPr>
          <a:xfrm flipH="1">
            <a:off x="8121463" y="-17775"/>
            <a:ext cx="926100" cy="5177100"/>
          </a:xfrm>
          <a:prstGeom prst="parallelogram">
            <a:avLst>
              <a:gd name="adj" fmla="val 791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8"/>
          <p:cNvSpPr/>
          <p:nvPr/>
        </p:nvSpPr>
        <p:spPr>
          <a:xfrm flipH="1">
            <a:off x="2823488" y="-17775"/>
            <a:ext cx="926100" cy="5177100"/>
          </a:xfrm>
          <a:prstGeom prst="parallelogram">
            <a:avLst>
              <a:gd name="adj" fmla="val 791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8"/>
          <p:cNvSpPr/>
          <p:nvPr/>
        </p:nvSpPr>
        <p:spPr>
          <a:xfrm flipH="1">
            <a:off x="399987" y="-60250"/>
            <a:ext cx="2866200" cy="5261400"/>
          </a:xfrm>
          <a:prstGeom prst="parallelogram">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8"/>
          <p:cNvSpPr/>
          <p:nvPr/>
        </p:nvSpPr>
        <p:spPr>
          <a:xfrm rot="10800000" flipH="1">
            <a:off x="-1687" y="973188"/>
            <a:ext cx="607900" cy="4227675"/>
          </a:xfrm>
          <a:custGeom>
            <a:avLst/>
            <a:gdLst/>
            <a:ahLst/>
            <a:cxnLst/>
            <a:rect l="l" t="t" r="r" b="b"/>
            <a:pathLst>
              <a:path w="24316" h="169107" extrusionOk="0">
                <a:moveTo>
                  <a:pt x="24316" y="98"/>
                </a:moveTo>
                <a:lnTo>
                  <a:pt x="0" y="169107"/>
                </a:lnTo>
                <a:lnTo>
                  <a:pt x="57" y="0"/>
                </a:lnTo>
                <a:close/>
              </a:path>
            </a:pathLst>
          </a:custGeom>
          <a:solidFill>
            <a:schemeClr val="accent2"/>
          </a:solidFill>
          <a:ln>
            <a:noFill/>
          </a:ln>
        </p:spPr>
      </p:sp>
      <p:sp>
        <p:nvSpPr>
          <p:cNvPr id="101" name="Google Shape;101;p8"/>
          <p:cNvSpPr/>
          <p:nvPr/>
        </p:nvSpPr>
        <p:spPr>
          <a:xfrm flipH="1">
            <a:off x="8584550" y="-10175"/>
            <a:ext cx="607900" cy="4227675"/>
          </a:xfrm>
          <a:custGeom>
            <a:avLst/>
            <a:gdLst/>
            <a:ahLst/>
            <a:cxnLst/>
            <a:rect l="l" t="t" r="r" b="b"/>
            <a:pathLst>
              <a:path w="24316" h="169107" extrusionOk="0">
                <a:moveTo>
                  <a:pt x="24316" y="98"/>
                </a:moveTo>
                <a:lnTo>
                  <a:pt x="0" y="169107"/>
                </a:lnTo>
                <a:lnTo>
                  <a:pt x="57" y="0"/>
                </a:lnTo>
                <a:close/>
              </a:path>
            </a:pathLst>
          </a:custGeom>
          <a:solidFill>
            <a:schemeClr val="accent2"/>
          </a:solidFill>
          <a:ln>
            <a:noFill/>
          </a:ln>
        </p:spPr>
      </p:sp>
      <p:sp>
        <p:nvSpPr>
          <p:cNvPr id="102" name="Google Shape;102;p8"/>
          <p:cNvSpPr/>
          <p:nvPr/>
        </p:nvSpPr>
        <p:spPr>
          <a:xfrm>
            <a:off x="1223450" y="567764"/>
            <a:ext cx="1350437" cy="275614"/>
          </a:xfrm>
          <a:custGeom>
            <a:avLst/>
            <a:gdLst/>
            <a:ahLst/>
            <a:cxnLst/>
            <a:rect l="l" t="t" r="r" b="b"/>
            <a:pathLst>
              <a:path w="96305" h="13567" extrusionOk="0">
                <a:moveTo>
                  <a:pt x="0" y="0"/>
                </a:moveTo>
                <a:lnTo>
                  <a:pt x="80381" y="0"/>
                </a:lnTo>
                <a:lnTo>
                  <a:pt x="96305" y="13512"/>
                </a:lnTo>
                <a:lnTo>
                  <a:pt x="0" y="13567"/>
                </a:lnTo>
                <a:close/>
              </a:path>
            </a:pathLst>
          </a:custGeom>
          <a:solidFill>
            <a:schemeClr val="accent2"/>
          </a:solidFill>
          <a:ln w="19050" cap="flat" cmpd="sng">
            <a:solidFill>
              <a:schemeClr val="lt1"/>
            </a:solidFill>
            <a:prstDash val="solid"/>
            <a:round/>
            <a:headEnd type="none" w="med" len="med"/>
            <a:tailEnd type="none" w="med" len="med"/>
          </a:ln>
        </p:spPr>
      </p:sp>
      <p:sp>
        <p:nvSpPr>
          <p:cNvPr id="103" name="Google Shape;103;p8"/>
          <p:cNvSpPr/>
          <p:nvPr/>
        </p:nvSpPr>
        <p:spPr>
          <a:xfrm>
            <a:off x="1325150" y="644350"/>
            <a:ext cx="101400" cy="101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p:cNvSpPr txBox="1"/>
          <p:nvPr/>
        </p:nvSpPr>
        <p:spPr>
          <a:xfrm>
            <a:off x="1495700" y="459688"/>
            <a:ext cx="1071300" cy="32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b="1">
                <a:solidFill>
                  <a:schemeClr val="lt1"/>
                </a:solidFill>
                <a:latin typeface="Poppins"/>
                <a:ea typeface="Poppins"/>
                <a:cs typeface="Poppins"/>
                <a:sym typeface="Poppins"/>
              </a:rPr>
              <a:t>L I V E</a:t>
            </a:r>
            <a:endParaRPr sz="2300" b="1">
              <a:solidFill>
                <a:schemeClr val="lt1"/>
              </a:solidFill>
              <a:latin typeface="Poppins"/>
              <a:ea typeface="Poppins"/>
              <a:cs typeface="Poppins"/>
              <a:sym typeface="Poppins"/>
            </a:endParaRPr>
          </a:p>
        </p:txBody>
      </p:sp>
      <p:sp>
        <p:nvSpPr>
          <p:cNvPr id="105" name="Google Shape;105;p8"/>
          <p:cNvSpPr/>
          <p:nvPr/>
        </p:nvSpPr>
        <p:spPr>
          <a:xfrm>
            <a:off x="-41400" y="4647225"/>
            <a:ext cx="9228600" cy="496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p:cNvSpPr/>
          <p:nvPr/>
        </p:nvSpPr>
        <p:spPr>
          <a:xfrm>
            <a:off x="1223450" y="833700"/>
            <a:ext cx="6694200" cy="347610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8"/>
          <p:cNvSpPr txBox="1">
            <a:spLocks noGrp="1"/>
          </p:cNvSpPr>
          <p:nvPr>
            <p:ph type="title"/>
          </p:nvPr>
        </p:nvSpPr>
        <p:spPr>
          <a:xfrm>
            <a:off x="1388100" y="1750350"/>
            <a:ext cx="6367800" cy="16428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4800"/>
              <a:buNone/>
              <a:defRPr sz="65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3250">
        <p14:doors dir="ver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40"/>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250">
        <p14:doors dir="ver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1">
  <p:cSld name="CUSTOM_10">
    <p:spTree>
      <p:nvGrpSpPr>
        <p:cNvPr id="1" name="Shape 161"/>
        <p:cNvGrpSpPr/>
        <p:nvPr/>
      </p:nvGrpSpPr>
      <p:grpSpPr>
        <a:xfrm>
          <a:off x="0" y="0"/>
          <a:ext cx="0" cy="0"/>
          <a:chOff x="0" y="0"/>
          <a:chExt cx="0" cy="0"/>
        </a:xfrm>
      </p:grpSpPr>
      <p:pic>
        <p:nvPicPr>
          <p:cNvPr id="162" name="Google Shape;162;p14"/>
          <p:cNvPicPr preferRelativeResize="0"/>
          <p:nvPr/>
        </p:nvPicPr>
        <p:blipFill rotWithShape="1">
          <a:blip r:embed="rId2">
            <a:alphaModFix/>
          </a:blip>
          <a:srcRect/>
          <a:stretch/>
        </p:blipFill>
        <p:spPr>
          <a:xfrm>
            <a:off x="-31381" y="0"/>
            <a:ext cx="9206755" cy="5178800"/>
          </a:xfrm>
          <a:prstGeom prst="rect">
            <a:avLst/>
          </a:prstGeom>
          <a:noFill/>
          <a:ln>
            <a:noFill/>
          </a:ln>
        </p:spPr>
      </p:pic>
      <p:sp>
        <p:nvSpPr>
          <p:cNvPr id="163" name="Google Shape;163;p14"/>
          <p:cNvSpPr/>
          <p:nvPr/>
        </p:nvSpPr>
        <p:spPr>
          <a:xfrm>
            <a:off x="-31375" y="0"/>
            <a:ext cx="9206700" cy="5178900"/>
          </a:xfrm>
          <a:prstGeom prst="rect">
            <a:avLst/>
          </a:prstGeom>
          <a:solidFill>
            <a:srgbClr val="081935">
              <a:alpha val="21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4"/>
          <p:cNvSpPr txBox="1">
            <a:spLocks noGrp="1"/>
          </p:cNvSpPr>
          <p:nvPr>
            <p:ph type="title"/>
          </p:nvPr>
        </p:nvSpPr>
        <p:spPr>
          <a:xfrm>
            <a:off x="721100" y="2529575"/>
            <a:ext cx="3613800" cy="6954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3600"/>
              <a:buNone/>
              <a:defRPr sz="3500">
                <a:solidFill>
                  <a:schemeClr val="lt1"/>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65" name="Google Shape;165;p14"/>
          <p:cNvSpPr txBox="1">
            <a:spLocks noGrp="1"/>
          </p:cNvSpPr>
          <p:nvPr>
            <p:ph type="subTitle" idx="1"/>
          </p:nvPr>
        </p:nvSpPr>
        <p:spPr>
          <a:xfrm>
            <a:off x="721100" y="3089800"/>
            <a:ext cx="3573300" cy="6954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600">
                <a:solidFill>
                  <a:schemeClr val="lt1"/>
                </a:solidFill>
                <a:latin typeface="Poppins"/>
                <a:ea typeface="Poppins"/>
                <a:cs typeface="Poppins"/>
                <a:sym typeface="Poppins"/>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166" name="Google Shape;166;p14"/>
          <p:cNvSpPr txBox="1">
            <a:spLocks noGrp="1"/>
          </p:cNvSpPr>
          <p:nvPr>
            <p:ph type="title" idx="2" hasCustomPrompt="1"/>
          </p:nvPr>
        </p:nvSpPr>
        <p:spPr>
          <a:xfrm>
            <a:off x="721100" y="1409235"/>
            <a:ext cx="1839600" cy="913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2000"/>
              <a:buNone/>
              <a:defRPr sz="6500"/>
            </a:lvl1pPr>
            <a:lvl2pPr lvl="1" rtl="0">
              <a:spcBef>
                <a:spcPts val="0"/>
              </a:spcBef>
              <a:spcAft>
                <a:spcPts val="0"/>
              </a:spcAft>
              <a:buClr>
                <a:schemeClr val="accent5"/>
              </a:buClr>
              <a:buSzPts val="12000"/>
              <a:buNone/>
              <a:defRPr sz="12000">
                <a:solidFill>
                  <a:schemeClr val="accent5"/>
                </a:solidFill>
              </a:defRPr>
            </a:lvl2pPr>
            <a:lvl3pPr lvl="2" rtl="0">
              <a:spcBef>
                <a:spcPts val="0"/>
              </a:spcBef>
              <a:spcAft>
                <a:spcPts val="0"/>
              </a:spcAft>
              <a:buClr>
                <a:schemeClr val="accent5"/>
              </a:buClr>
              <a:buSzPts val="12000"/>
              <a:buNone/>
              <a:defRPr sz="12000">
                <a:solidFill>
                  <a:schemeClr val="accent5"/>
                </a:solidFill>
              </a:defRPr>
            </a:lvl3pPr>
            <a:lvl4pPr lvl="3" rtl="0">
              <a:spcBef>
                <a:spcPts val="0"/>
              </a:spcBef>
              <a:spcAft>
                <a:spcPts val="0"/>
              </a:spcAft>
              <a:buClr>
                <a:schemeClr val="accent5"/>
              </a:buClr>
              <a:buSzPts val="12000"/>
              <a:buNone/>
              <a:defRPr sz="12000">
                <a:solidFill>
                  <a:schemeClr val="accent5"/>
                </a:solidFill>
              </a:defRPr>
            </a:lvl4pPr>
            <a:lvl5pPr lvl="4" rtl="0">
              <a:spcBef>
                <a:spcPts val="0"/>
              </a:spcBef>
              <a:spcAft>
                <a:spcPts val="0"/>
              </a:spcAft>
              <a:buClr>
                <a:schemeClr val="accent5"/>
              </a:buClr>
              <a:buSzPts val="12000"/>
              <a:buNone/>
              <a:defRPr sz="12000">
                <a:solidFill>
                  <a:schemeClr val="accent5"/>
                </a:solidFill>
              </a:defRPr>
            </a:lvl5pPr>
            <a:lvl6pPr lvl="5" rtl="0">
              <a:spcBef>
                <a:spcPts val="0"/>
              </a:spcBef>
              <a:spcAft>
                <a:spcPts val="0"/>
              </a:spcAft>
              <a:buClr>
                <a:schemeClr val="accent5"/>
              </a:buClr>
              <a:buSzPts val="12000"/>
              <a:buNone/>
              <a:defRPr sz="12000">
                <a:solidFill>
                  <a:schemeClr val="accent5"/>
                </a:solidFill>
              </a:defRPr>
            </a:lvl6pPr>
            <a:lvl7pPr lvl="6" rtl="0">
              <a:spcBef>
                <a:spcPts val="0"/>
              </a:spcBef>
              <a:spcAft>
                <a:spcPts val="0"/>
              </a:spcAft>
              <a:buClr>
                <a:schemeClr val="accent5"/>
              </a:buClr>
              <a:buSzPts val="12000"/>
              <a:buNone/>
              <a:defRPr sz="12000">
                <a:solidFill>
                  <a:schemeClr val="accent5"/>
                </a:solidFill>
              </a:defRPr>
            </a:lvl7pPr>
            <a:lvl8pPr lvl="7" rtl="0">
              <a:spcBef>
                <a:spcPts val="0"/>
              </a:spcBef>
              <a:spcAft>
                <a:spcPts val="0"/>
              </a:spcAft>
              <a:buClr>
                <a:schemeClr val="accent5"/>
              </a:buClr>
              <a:buSzPts val="12000"/>
              <a:buNone/>
              <a:defRPr sz="12000">
                <a:solidFill>
                  <a:schemeClr val="accent5"/>
                </a:solidFill>
              </a:defRPr>
            </a:lvl8pPr>
            <a:lvl9pPr lvl="8" rtl="0">
              <a:spcBef>
                <a:spcPts val="0"/>
              </a:spcBef>
              <a:spcAft>
                <a:spcPts val="0"/>
              </a:spcAft>
              <a:buClr>
                <a:schemeClr val="accent5"/>
              </a:buClr>
              <a:buSzPts val="12000"/>
              <a:buNone/>
              <a:defRPr sz="12000">
                <a:solidFill>
                  <a:schemeClr val="accent5"/>
                </a:solidFill>
              </a:defRPr>
            </a:lvl9pPr>
          </a:lstStyle>
          <a:p>
            <a:r>
              <a:t>xx%</a:t>
            </a:r>
          </a:p>
        </p:txBody>
      </p:sp>
      <p:sp>
        <p:nvSpPr>
          <p:cNvPr id="167" name="Google Shape;167;p14"/>
          <p:cNvSpPr/>
          <p:nvPr/>
        </p:nvSpPr>
        <p:spPr>
          <a:xfrm rot="5400000">
            <a:off x="5692925" y="2109300"/>
            <a:ext cx="5142300" cy="923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4"/>
          <p:cNvSpPr/>
          <p:nvPr/>
        </p:nvSpPr>
        <p:spPr>
          <a:xfrm rot="5400000">
            <a:off x="4739400" y="2361600"/>
            <a:ext cx="5142300" cy="419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4"/>
          <p:cNvSpPr/>
          <p:nvPr/>
        </p:nvSpPr>
        <p:spPr>
          <a:xfrm rot="5400000">
            <a:off x="4363650" y="2552400"/>
            <a:ext cx="5142300" cy="37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4"/>
          <p:cNvSpPr/>
          <p:nvPr/>
        </p:nvSpPr>
        <p:spPr>
          <a:xfrm>
            <a:off x="6272600" y="-1100"/>
            <a:ext cx="942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4"/>
          <p:cNvSpPr/>
          <p:nvPr/>
        </p:nvSpPr>
        <p:spPr>
          <a:xfrm>
            <a:off x="6468400" y="-1100"/>
            <a:ext cx="189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4"/>
          <p:cNvSpPr/>
          <p:nvPr/>
        </p:nvSpPr>
        <p:spPr>
          <a:xfrm>
            <a:off x="6152100" y="-1100"/>
            <a:ext cx="189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3250">
        <p14:doors dir="ver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umbers and text">
  <p:cSld name="CUSTOM_9">
    <p:spTree>
      <p:nvGrpSpPr>
        <p:cNvPr id="1" name="Shape 205"/>
        <p:cNvGrpSpPr/>
        <p:nvPr/>
      </p:nvGrpSpPr>
      <p:grpSpPr>
        <a:xfrm>
          <a:off x="0" y="0"/>
          <a:ext cx="0" cy="0"/>
          <a:chOff x="0" y="0"/>
          <a:chExt cx="0" cy="0"/>
        </a:xfrm>
      </p:grpSpPr>
      <p:sp>
        <p:nvSpPr>
          <p:cNvPr id="206" name="Google Shape;206;p18"/>
          <p:cNvSpPr txBox="1">
            <a:spLocks noGrp="1"/>
          </p:cNvSpPr>
          <p:nvPr>
            <p:ph type="title" hasCustomPrompt="1"/>
          </p:nvPr>
        </p:nvSpPr>
        <p:spPr>
          <a:xfrm>
            <a:off x="786925" y="2690325"/>
            <a:ext cx="2265600" cy="861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0000"/>
              <a:buNone/>
              <a:defRPr sz="4500">
                <a:solidFill>
                  <a:schemeClr val="accent2"/>
                </a:solidFill>
              </a:defRPr>
            </a:lvl1pPr>
            <a:lvl2pPr lvl="1" algn="ctr" rtl="0">
              <a:spcBef>
                <a:spcPts val="0"/>
              </a:spcBef>
              <a:spcAft>
                <a:spcPts val="0"/>
              </a:spcAft>
              <a:buSzPts val="11600"/>
              <a:buNone/>
              <a:defRPr sz="11600"/>
            </a:lvl2pPr>
            <a:lvl3pPr lvl="2" algn="ctr" rtl="0">
              <a:spcBef>
                <a:spcPts val="0"/>
              </a:spcBef>
              <a:spcAft>
                <a:spcPts val="0"/>
              </a:spcAft>
              <a:buSzPts val="11600"/>
              <a:buNone/>
              <a:defRPr sz="11600"/>
            </a:lvl3pPr>
            <a:lvl4pPr lvl="3" algn="ctr" rtl="0">
              <a:spcBef>
                <a:spcPts val="0"/>
              </a:spcBef>
              <a:spcAft>
                <a:spcPts val="0"/>
              </a:spcAft>
              <a:buSzPts val="11600"/>
              <a:buNone/>
              <a:defRPr sz="11600"/>
            </a:lvl4pPr>
            <a:lvl5pPr lvl="4" algn="ctr" rtl="0">
              <a:spcBef>
                <a:spcPts val="0"/>
              </a:spcBef>
              <a:spcAft>
                <a:spcPts val="0"/>
              </a:spcAft>
              <a:buSzPts val="11600"/>
              <a:buNone/>
              <a:defRPr sz="11600"/>
            </a:lvl5pPr>
            <a:lvl6pPr lvl="5" algn="ctr" rtl="0">
              <a:spcBef>
                <a:spcPts val="0"/>
              </a:spcBef>
              <a:spcAft>
                <a:spcPts val="0"/>
              </a:spcAft>
              <a:buSzPts val="11600"/>
              <a:buNone/>
              <a:defRPr sz="11600"/>
            </a:lvl6pPr>
            <a:lvl7pPr lvl="6" algn="ctr" rtl="0">
              <a:spcBef>
                <a:spcPts val="0"/>
              </a:spcBef>
              <a:spcAft>
                <a:spcPts val="0"/>
              </a:spcAft>
              <a:buSzPts val="11600"/>
              <a:buNone/>
              <a:defRPr sz="11600"/>
            </a:lvl7pPr>
            <a:lvl8pPr lvl="7" algn="ctr" rtl="0">
              <a:spcBef>
                <a:spcPts val="0"/>
              </a:spcBef>
              <a:spcAft>
                <a:spcPts val="0"/>
              </a:spcAft>
              <a:buSzPts val="11600"/>
              <a:buNone/>
              <a:defRPr sz="11600"/>
            </a:lvl8pPr>
            <a:lvl9pPr lvl="8" algn="ctr" rtl="0">
              <a:spcBef>
                <a:spcPts val="0"/>
              </a:spcBef>
              <a:spcAft>
                <a:spcPts val="0"/>
              </a:spcAft>
              <a:buSzPts val="11600"/>
              <a:buNone/>
              <a:defRPr sz="11600"/>
            </a:lvl9pPr>
          </a:lstStyle>
          <a:p>
            <a:r>
              <a:t>xx%</a:t>
            </a:r>
          </a:p>
        </p:txBody>
      </p:sp>
      <p:sp>
        <p:nvSpPr>
          <p:cNvPr id="207" name="Google Shape;207;p18"/>
          <p:cNvSpPr txBox="1">
            <a:spLocks noGrp="1"/>
          </p:cNvSpPr>
          <p:nvPr>
            <p:ph type="title" idx="2" hasCustomPrompt="1"/>
          </p:nvPr>
        </p:nvSpPr>
        <p:spPr>
          <a:xfrm>
            <a:off x="3445425" y="2690325"/>
            <a:ext cx="2265600" cy="861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0000"/>
              <a:buNone/>
              <a:defRPr sz="4500">
                <a:solidFill>
                  <a:schemeClr val="accent1"/>
                </a:solidFill>
              </a:defRPr>
            </a:lvl1pPr>
            <a:lvl2pPr lvl="1" algn="ctr" rtl="0">
              <a:spcBef>
                <a:spcPts val="0"/>
              </a:spcBef>
              <a:spcAft>
                <a:spcPts val="0"/>
              </a:spcAft>
              <a:buSzPts val="11600"/>
              <a:buNone/>
              <a:defRPr sz="11600"/>
            </a:lvl2pPr>
            <a:lvl3pPr lvl="2" algn="ctr" rtl="0">
              <a:spcBef>
                <a:spcPts val="0"/>
              </a:spcBef>
              <a:spcAft>
                <a:spcPts val="0"/>
              </a:spcAft>
              <a:buSzPts val="11600"/>
              <a:buNone/>
              <a:defRPr sz="11600"/>
            </a:lvl3pPr>
            <a:lvl4pPr lvl="3" algn="ctr" rtl="0">
              <a:spcBef>
                <a:spcPts val="0"/>
              </a:spcBef>
              <a:spcAft>
                <a:spcPts val="0"/>
              </a:spcAft>
              <a:buSzPts val="11600"/>
              <a:buNone/>
              <a:defRPr sz="11600"/>
            </a:lvl4pPr>
            <a:lvl5pPr lvl="4" algn="ctr" rtl="0">
              <a:spcBef>
                <a:spcPts val="0"/>
              </a:spcBef>
              <a:spcAft>
                <a:spcPts val="0"/>
              </a:spcAft>
              <a:buSzPts val="11600"/>
              <a:buNone/>
              <a:defRPr sz="11600"/>
            </a:lvl5pPr>
            <a:lvl6pPr lvl="5" algn="ctr" rtl="0">
              <a:spcBef>
                <a:spcPts val="0"/>
              </a:spcBef>
              <a:spcAft>
                <a:spcPts val="0"/>
              </a:spcAft>
              <a:buSzPts val="11600"/>
              <a:buNone/>
              <a:defRPr sz="11600"/>
            </a:lvl6pPr>
            <a:lvl7pPr lvl="6" algn="ctr" rtl="0">
              <a:spcBef>
                <a:spcPts val="0"/>
              </a:spcBef>
              <a:spcAft>
                <a:spcPts val="0"/>
              </a:spcAft>
              <a:buSzPts val="11600"/>
              <a:buNone/>
              <a:defRPr sz="11600"/>
            </a:lvl7pPr>
            <a:lvl8pPr lvl="7" algn="ctr" rtl="0">
              <a:spcBef>
                <a:spcPts val="0"/>
              </a:spcBef>
              <a:spcAft>
                <a:spcPts val="0"/>
              </a:spcAft>
              <a:buSzPts val="11600"/>
              <a:buNone/>
              <a:defRPr sz="11600"/>
            </a:lvl8pPr>
            <a:lvl9pPr lvl="8" algn="ctr" rtl="0">
              <a:spcBef>
                <a:spcPts val="0"/>
              </a:spcBef>
              <a:spcAft>
                <a:spcPts val="0"/>
              </a:spcAft>
              <a:buSzPts val="11600"/>
              <a:buNone/>
              <a:defRPr sz="11600"/>
            </a:lvl9pPr>
          </a:lstStyle>
          <a:p>
            <a:r>
              <a:t>xx%</a:t>
            </a:r>
          </a:p>
        </p:txBody>
      </p:sp>
      <p:sp>
        <p:nvSpPr>
          <p:cNvPr id="208" name="Google Shape;208;p18"/>
          <p:cNvSpPr txBox="1">
            <a:spLocks noGrp="1"/>
          </p:cNvSpPr>
          <p:nvPr>
            <p:ph type="title" idx="3" hasCustomPrompt="1"/>
          </p:nvPr>
        </p:nvSpPr>
        <p:spPr>
          <a:xfrm>
            <a:off x="6103925" y="2690325"/>
            <a:ext cx="2265600" cy="861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0000"/>
              <a:buNone/>
              <a:defRPr sz="4500">
                <a:solidFill>
                  <a:schemeClr val="lt2"/>
                </a:solidFill>
              </a:defRPr>
            </a:lvl1pPr>
            <a:lvl2pPr lvl="1" algn="ctr" rtl="0">
              <a:spcBef>
                <a:spcPts val="0"/>
              </a:spcBef>
              <a:spcAft>
                <a:spcPts val="0"/>
              </a:spcAft>
              <a:buSzPts val="11600"/>
              <a:buNone/>
              <a:defRPr sz="11600"/>
            </a:lvl2pPr>
            <a:lvl3pPr lvl="2" algn="ctr" rtl="0">
              <a:spcBef>
                <a:spcPts val="0"/>
              </a:spcBef>
              <a:spcAft>
                <a:spcPts val="0"/>
              </a:spcAft>
              <a:buSzPts val="11600"/>
              <a:buNone/>
              <a:defRPr sz="11600"/>
            </a:lvl3pPr>
            <a:lvl4pPr lvl="3" algn="ctr" rtl="0">
              <a:spcBef>
                <a:spcPts val="0"/>
              </a:spcBef>
              <a:spcAft>
                <a:spcPts val="0"/>
              </a:spcAft>
              <a:buSzPts val="11600"/>
              <a:buNone/>
              <a:defRPr sz="11600"/>
            </a:lvl4pPr>
            <a:lvl5pPr lvl="4" algn="ctr" rtl="0">
              <a:spcBef>
                <a:spcPts val="0"/>
              </a:spcBef>
              <a:spcAft>
                <a:spcPts val="0"/>
              </a:spcAft>
              <a:buSzPts val="11600"/>
              <a:buNone/>
              <a:defRPr sz="11600"/>
            </a:lvl5pPr>
            <a:lvl6pPr lvl="5" algn="ctr" rtl="0">
              <a:spcBef>
                <a:spcPts val="0"/>
              </a:spcBef>
              <a:spcAft>
                <a:spcPts val="0"/>
              </a:spcAft>
              <a:buSzPts val="11600"/>
              <a:buNone/>
              <a:defRPr sz="11600"/>
            </a:lvl6pPr>
            <a:lvl7pPr lvl="6" algn="ctr" rtl="0">
              <a:spcBef>
                <a:spcPts val="0"/>
              </a:spcBef>
              <a:spcAft>
                <a:spcPts val="0"/>
              </a:spcAft>
              <a:buSzPts val="11600"/>
              <a:buNone/>
              <a:defRPr sz="11600"/>
            </a:lvl7pPr>
            <a:lvl8pPr lvl="7" algn="ctr" rtl="0">
              <a:spcBef>
                <a:spcPts val="0"/>
              </a:spcBef>
              <a:spcAft>
                <a:spcPts val="0"/>
              </a:spcAft>
              <a:buSzPts val="11600"/>
              <a:buNone/>
              <a:defRPr sz="11600"/>
            </a:lvl8pPr>
            <a:lvl9pPr lvl="8" algn="ctr" rtl="0">
              <a:spcBef>
                <a:spcPts val="0"/>
              </a:spcBef>
              <a:spcAft>
                <a:spcPts val="0"/>
              </a:spcAft>
              <a:buSzPts val="11600"/>
              <a:buNone/>
              <a:defRPr sz="11600"/>
            </a:lvl9pPr>
          </a:lstStyle>
          <a:p>
            <a:r>
              <a:t>xx%</a:t>
            </a:r>
          </a:p>
        </p:txBody>
      </p:sp>
      <p:sp>
        <p:nvSpPr>
          <p:cNvPr id="209" name="Google Shape;209;p18"/>
          <p:cNvSpPr txBox="1">
            <a:spLocks noGrp="1"/>
          </p:cNvSpPr>
          <p:nvPr>
            <p:ph type="title" idx="4"/>
          </p:nvPr>
        </p:nvSpPr>
        <p:spPr>
          <a:xfrm>
            <a:off x="740125" y="445025"/>
            <a:ext cx="7676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0" name="Google Shape;210;p18"/>
          <p:cNvSpPr txBox="1">
            <a:spLocks noGrp="1"/>
          </p:cNvSpPr>
          <p:nvPr>
            <p:ph type="subTitle" idx="1"/>
          </p:nvPr>
        </p:nvSpPr>
        <p:spPr>
          <a:xfrm>
            <a:off x="740125" y="3388200"/>
            <a:ext cx="2359200" cy="72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1" name="Google Shape;211;p18"/>
          <p:cNvSpPr txBox="1">
            <a:spLocks noGrp="1"/>
          </p:cNvSpPr>
          <p:nvPr>
            <p:ph type="subTitle" idx="5"/>
          </p:nvPr>
        </p:nvSpPr>
        <p:spPr>
          <a:xfrm>
            <a:off x="3398625" y="3388200"/>
            <a:ext cx="2359200" cy="72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2" name="Google Shape;212;p18"/>
          <p:cNvSpPr txBox="1">
            <a:spLocks noGrp="1"/>
          </p:cNvSpPr>
          <p:nvPr>
            <p:ph type="subTitle" idx="6"/>
          </p:nvPr>
        </p:nvSpPr>
        <p:spPr>
          <a:xfrm>
            <a:off x="6057125" y="3388200"/>
            <a:ext cx="2359200" cy="72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3" name="Google Shape;213;p18"/>
          <p:cNvSpPr/>
          <p:nvPr/>
        </p:nvSpPr>
        <p:spPr>
          <a:xfrm>
            <a:off x="8634675" y="-20475"/>
            <a:ext cx="926100" cy="5177100"/>
          </a:xfrm>
          <a:prstGeom prst="parallelogram">
            <a:avLst>
              <a:gd name="adj" fmla="val 791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4" name="Google Shape;214;p18"/>
          <p:cNvCxnSpPr/>
          <p:nvPr/>
        </p:nvCxnSpPr>
        <p:spPr>
          <a:xfrm flipH="1">
            <a:off x="8490301" y="-2700"/>
            <a:ext cx="744900" cy="5210400"/>
          </a:xfrm>
          <a:prstGeom prst="straightConnector1">
            <a:avLst/>
          </a:prstGeom>
          <a:noFill/>
          <a:ln w="76200" cap="flat" cmpd="sng">
            <a:solidFill>
              <a:schemeClr val="accent2"/>
            </a:solidFill>
            <a:prstDash val="solid"/>
            <a:round/>
            <a:headEnd type="none" w="med" len="med"/>
            <a:tailEnd type="none" w="med" len="med"/>
          </a:ln>
        </p:spPr>
      </p:cxnSp>
      <p:sp>
        <p:nvSpPr>
          <p:cNvPr id="215" name="Google Shape;215;p18"/>
          <p:cNvSpPr/>
          <p:nvPr/>
        </p:nvSpPr>
        <p:spPr>
          <a:xfrm>
            <a:off x="-24675" y="-21750"/>
            <a:ext cx="607900" cy="4227675"/>
          </a:xfrm>
          <a:custGeom>
            <a:avLst/>
            <a:gdLst/>
            <a:ahLst/>
            <a:cxnLst/>
            <a:rect l="l" t="t" r="r" b="b"/>
            <a:pathLst>
              <a:path w="24316" h="169107" extrusionOk="0">
                <a:moveTo>
                  <a:pt x="24316" y="98"/>
                </a:moveTo>
                <a:lnTo>
                  <a:pt x="0" y="169107"/>
                </a:lnTo>
                <a:lnTo>
                  <a:pt x="57" y="0"/>
                </a:lnTo>
                <a:close/>
              </a:path>
            </a:pathLst>
          </a:custGeom>
          <a:solidFill>
            <a:schemeClr val="accent2"/>
          </a:solidFill>
          <a:ln>
            <a:noFill/>
          </a:ln>
        </p:spPr>
      </p:sp>
      <p:cxnSp>
        <p:nvCxnSpPr>
          <p:cNvPr id="216" name="Google Shape;216;p18"/>
          <p:cNvCxnSpPr/>
          <p:nvPr/>
        </p:nvCxnSpPr>
        <p:spPr>
          <a:xfrm flipH="1">
            <a:off x="33451" y="-11575"/>
            <a:ext cx="744900" cy="5210400"/>
          </a:xfrm>
          <a:prstGeom prst="straightConnector1">
            <a:avLst/>
          </a:prstGeom>
          <a:noFill/>
          <a:ln w="76200" cap="flat" cmpd="sng">
            <a:solidFill>
              <a:schemeClr val="accent2"/>
            </a:solidFill>
            <a:prstDash val="solid"/>
            <a:round/>
            <a:headEnd type="none" w="med" len="med"/>
            <a:tailEnd type="none" w="med" len="med"/>
          </a:ln>
        </p:spPr>
      </p:cxnSp>
      <p:sp>
        <p:nvSpPr>
          <p:cNvPr id="217" name="Google Shape;217;p18"/>
          <p:cNvSpPr/>
          <p:nvPr/>
        </p:nvSpPr>
        <p:spPr>
          <a:xfrm>
            <a:off x="-41400" y="4647225"/>
            <a:ext cx="9228600" cy="496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3250">
        <p14:doors dir="ver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12">
    <p:spTree>
      <p:nvGrpSpPr>
        <p:cNvPr id="1" name="Shape 261"/>
        <p:cNvGrpSpPr/>
        <p:nvPr/>
      </p:nvGrpSpPr>
      <p:grpSpPr>
        <a:xfrm>
          <a:off x="0" y="0"/>
          <a:ext cx="0" cy="0"/>
          <a:chOff x="0" y="0"/>
          <a:chExt cx="0" cy="0"/>
        </a:xfrm>
      </p:grpSpPr>
      <p:pic>
        <p:nvPicPr>
          <p:cNvPr id="262" name="Google Shape;262;p23"/>
          <p:cNvPicPr preferRelativeResize="0"/>
          <p:nvPr/>
        </p:nvPicPr>
        <p:blipFill>
          <a:blip r:embed="rId2">
            <a:alphaModFix/>
          </a:blip>
          <a:stretch>
            <a:fillRect/>
          </a:stretch>
        </p:blipFill>
        <p:spPr>
          <a:xfrm flipH="1">
            <a:off x="2" y="0"/>
            <a:ext cx="9143986" cy="5143500"/>
          </a:xfrm>
          <a:prstGeom prst="rect">
            <a:avLst/>
          </a:prstGeom>
          <a:noFill/>
          <a:ln>
            <a:noFill/>
          </a:ln>
        </p:spPr>
      </p:pic>
      <p:sp>
        <p:nvSpPr>
          <p:cNvPr id="263" name="Google Shape;263;p23"/>
          <p:cNvSpPr/>
          <p:nvPr/>
        </p:nvSpPr>
        <p:spPr>
          <a:xfrm rot="5400000">
            <a:off x="5756150" y="2109300"/>
            <a:ext cx="5142300" cy="923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3"/>
          <p:cNvSpPr/>
          <p:nvPr/>
        </p:nvSpPr>
        <p:spPr>
          <a:xfrm rot="5400000">
            <a:off x="4802625" y="2361600"/>
            <a:ext cx="5142300" cy="419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3"/>
          <p:cNvSpPr/>
          <p:nvPr/>
        </p:nvSpPr>
        <p:spPr>
          <a:xfrm rot="5400000">
            <a:off x="4426875" y="2552400"/>
            <a:ext cx="5142300" cy="37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3"/>
          <p:cNvSpPr/>
          <p:nvPr/>
        </p:nvSpPr>
        <p:spPr>
          <a:xfrm>
            <a:off x="0" y="4555650"/>
            <a:ext cx="9144000" cy="58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3"/>
          <p:cNvSpPr/>
          <p:nvPr/>
        </p:nvSpPr>
        <p:spPr>
          <a:xfrm>
            <a:off x="-8400" y="754175"/>
            <a:ext cx="5006100" cy="3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3"/>
          <p:cNvSpPr/>
          <p:nvPr/>
        </p:nvSpPr>
        <p:spPr>
          <a:xfrm>
            <a:off x="-1525" y="480376"/>
            <a:ext cx="1350437" cy="275614"/>
          </a:xfrm>
          <a:custGeom>
            <a:avLst/>
            <a:gdLst/>
            <a:ahLst/>
            <a:cxnLst/>
            <a:rect l="l" t="t" r="r" b="b"/>
            <a:pathLst>
              <a:path w="96305" h="13567" extrusionOk="0">
                <a:moveTo>
                  <a:pt x="0" y="0"/>
                </a:moveTo>
                <a:lnTo>
                  <a:pt x="80381" y="0"/>
                </a:lnTo>
                <a:lnTo>
                  <a:pt x="96305" y="13512"/>
                </a:lnTo>
                <a:lnTo>
                  <a:pt x="0" y="13567"/>
                </a:lnTo>
                <a:close/>
              </a:path>
            </a:pathLst>
          </a:custGeom>
          <a:solidFill>
            <a:schemeClr val="accent2"/>
          </a:solidFill>
          <a:ln>
            <a:noFill/>
          </a:ln>
        </p:spPr>
      </p:sp>
      <p:sp>
        <p:nvSpPr>
          <p:cNvPr id="269" name="Google Shape;269;p23"/>
          <p:cNvSpPr txBox="1"/>
          <p:nvPr/>
        </p:nvSpPr>
        <p:spPr>
          <a:xfrm>
            <a:off x="270725" y="381975"/>
            <a:ext cx="1071300" cy="32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b="1">
                <a:solidFill>
                  <a:schemeClr val="lt1"/>
                </a:solidFill>
                <a:latin typeface="Poppins"/>
                <a:ea typeface="Poppins"/>
                <a:cs typeface="Poppins"/>
                <a:sym typeface="Poppins"/>
              </a:rPr>
              <a:t>L I V E</a:t>
            </a:r>
            <a:endParaRPr sz="2300" b="1">
              <a:solidFill>
                <a:schemeClr val="lt1"/>
              </a:solidFill>
              <a:latin typeface="Poppins"/>
              <a:ea typeface="Poppins"/>
              <a:cs typeface="Poppins"/>
              <a:sym typeface="Poppins"/>
            </a:endParaRPr>
          </a:p>
        </p:txBody>
      </p:sp>
      <p:sp>
        <p:nvSpPr>
          <p:cNvPr id="270" name="Google Shape;270;p23"/>
          <p:cNvSpPr txBox="1">
            <a:spLocks noGrp="1"/>
          </p:cNvSpPr>
          <p:nvPr>
            <p:ph type="title"/>
          </p:nvPr>
        </p:nvSpPr>
        <p:spPr>
          <a:xfrm>
            <a:off x="590700" y="1479875"/>
            <a:ext cx="3981300" cy="11118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3600"/>
              <a:buNone/>
              <a:defRPr sz="79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71" name="Google Shape;271;p23"/>
          <p:cNvSpPr txBox="1">
            <a:spLocks noGrp="1"/>
          </p:cNvSpPr>
          <p:nvPr>
            <p:ph type="subTitle" idx="1"/>
          </p:nvPr>
        </p:nvSpPr>
        <p:spPr>
          <a:xfrm>
            <a:off x="631825" y="2591675"/>
            <a:ext cx="3809400" cy="9216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600">
                <a:solidFill>
                  <a:schemeClr val="l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3250">
        <p14:doors dir="ver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3">
  <p:cSld name="CUSTOM_8_1">
    <p:spTree>
      <p:nvGrpSpPr>
        <p:cNvPr id="1" name="Shape 297"/>
        <p:cNvGrpSpPr/>
        <p:nvPr/>
      </p:nvGrpSpPr>
      <p:grpSpPr>
        <a:xfrm>
          <a:off x="0" y="0"/>
          <a:ext cx="0" cy="0"/>
          <a:chOff x="0" y="0"/>
          <a:chExt cx="0" cy="0"/>
        </a:xfrm>
      </p:grpSpPr>
      <p:sp>
        <p:nvSpPr>
          <p:cNvPr id="298" name="Google Shape;298;p26"/>
          <p:cNvSpPr txBox="1">
            <a:spLocks noGrp="1"/>
          </p:cNvSpPr>
          <p:nvPr>
            <p:ph type="title"/>
          </p:nvPr>
        </p:nvSpPr>
        <p:spPr>
          <a:xfrm>
            <a:off x="906900" y="1813050"/>
            <a:ext cx="3390300" cy="49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600"/>
              <a:buNone/>
              <a:defRPr sz="2500">
                <a:solidFill>
                  <a:schemeClr val="dk1"/>
                </a:solidFill>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299" name="Google Shape;299;p26"/>
          <p:cNvSpPr txBox="1">
            <a:spLocks noGrp="1"/>
          </p:cNvSpPr>
          <p:nvPr>
            <p:ph type="subTitle" idx="1"/>
          </p:nvPr>
        </p:nvSpPr>
        <p:spPr>
          <a:xfrm>
            <a:off x="548250" y="2397350"/>
            <a:ext cx="3696000" cy="1001700"/>
          </a:xfrm>
          <a:prstGeom prst="rect">
            <a:avLst/>
          </a:prstGeom>
          <a:noFill/>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600"/>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
        <p:nvSpPr>
          <p:cNvPr id="300" name="Google Shape;300;p26"/>
          <p:cNvSpPr/>
          <p:nvPr/>
        </p:nvSpPr>
        <p:spPr>
          <a:xfrm rot="5400000">
            <a:off x="5332363" y="2553000"/>
            <a:ext cx="5172600" cy="37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rot="5400000">
            <a:off x="5160700" y="2538675"/>
            <a:ext cx="5172600" cy="37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rot="5400000">
            <a:off x="6336963" y="2456325"/>
            <a:ext cx="5172600" cy="202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rot="5400000">
            <a:off x="5793494" y="2241675"/>
            <a:ext cx="5172600" cy="631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rot="5400000">
            <a:off x="-2138800" y="2347875"/>
            <a:ext cx="5172600" cy="419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rot="5400000">
            <a:off x="-2442850" y="2538675"/>
            <a:ext cx="5172600" cy="37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0" y="4555650"/>
            <a:ext cx="9144000" cy="58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3250">
        <p14:doors dir="ver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600"/>
              <a:buFont typeface="Poppins ExtraBold"/>
              <a:buNone/>
              <a:defRPr sz="2600">
                <a:solidFill>
                  <a:schemeClr val="dk1"/>
                </a:solidFill>
                <a:latin typeface="Poppins ExtraBold"/>
                <a:ea typeface="Poppins ExtraBold"/>
                <a:cs typeface="Poppins ExtraBold"/>
                <a:sym typeface="Poppins Extra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230200"/>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Poppins Light"/>
              <a:buChar char="●"/>
              <a:defRPr>
                <a:solidFill>
                  <a:schemeClr val="dk1"/>
                </a:solidFill>
                <a:latin typeface="Poppins Light"/>
                <a:ea typeface="Poppins Light"/>
                <a:cs typeface="Poppins Light"/>
                <a:sym typeface="Poppins Light"/>
              </a:defRPr>
            </a:lvl1pPr>
            <a:lvl2pPr marL="914400" lvl="1" indent="-317500">
              <a:lnSpc>
                <a:spcPct val="115000"/>
              </a:lnSpc>
              <a:spcBef>
                <a:spcPts val="0"/>
              </a:spcBef>
              <a:spcAft>
                <a:spcPts val="0"/>
              </a:spcAft>
              <a:buClr>
                <a:schemeClr val="dk1"/>
              </a:buClr>
              <a:buSzPts val="1400"/>
              <a:buFont typeface="Poppins Light"/>
              <a:buChar char="○"/>
              <a:defRPr>
                <a:solidFill>
                  <a:schemeClr val="dk1"/>
                </a:solidFill>
                <a:latin typeface="Poppins Light"/>
                <a:ea typeface="Poppins Light"/>
                <a:cs typeface="Poppins Light"/>
                <a:sym typeface="Poppins Light"/>
              </a:defRPr>
            </a:lvl2pPr>
            <a:lvl3pPr marL="1371600" lvl="2" indent="-317500">
              <a:lnSpc>
                <a:spcPct val="115000"/>
              </a:lnSpc>
              <a:spcBef>
                <a:spcPts val="0"/>
              </a:spcBef>
              <a:spcAft>
                <a:spcPts val="0"/>
              </a:spcAft>
              <a:buClr>
                <a:schemeClr val="dk1"/>
              </a:buClr>
              <a:buSzPts val="1400"/>
              <a:buFont typeface="Poppins Light"/>
              <a:buChar char="■"/>
              <a:defRPr>
                <a:solidFill>
                  <a:schemeClr val="dk1"/>
                </a:solidFill>
                <a:latin typeface="Poppins Light"/>
                <a:ea typeface="Poppins Light"/>
                <a:cs typeface="Poppins Light"/>
                <a:sym typeface="Poppins Light"/>
              </a:defRPr>
            </a:lvl3pPr>
            <a:lvl4pPr marL="1828800" lvl="3" indent="-317500">
              <a:lnSpc>
                <a:spcPct val="115000"/>
              </a:lnSpc>
              <a:spcBef>
                <a:spcPts val="0"/>
              </a:spcBef>
              <a:spcAft>
                <a:spcPts val="0"/>
              </a:spcAft>
              <a:buClr>
                <a:schemeClr val="dk1"/>
              </a:buClr>
              <a:buSzPts val="1400"/>
              <a:buFont typeface="Poppins Light"/>
              <a:buChar char="●"/>
              <a:defRPr>
                <a:solidFill>
                  <a:schemeClr val="dk1"/>
                </a:solidFill>
                <a:latin typeface="Poppins Light"/>
                <a:ea typeface="Poppins Light"/>
                <a:cs typeface="Poppins Light"/>
                <a:sym typeface="Poppins Light"/>
              </a:defRPr>
            </a:lvl4pPr>
            <a:lvl5pPr marL="2286000" lvl="4" indent="-317500">
              <a:lnSpc>
                <a:spcPct val="115000"/>
              </a:lnSpc>
              <a:spcBef>
                <a:spcPts val="0"/>
              </a:spcBef>
              <a:spcAft>
                <a:spcPts val="0"/>
              </a:spcAft>
              <a:buClr>
                <a:schemeClr val="dk1"/>
              </a:buClr>
              <a:buSzPts val="1400"/>
              <a:buFont typeface="Poppins Light"/>
              <a:buChar char="○"/>
              <a:defRPr>
                <a:solidFill>
                  <a:schemeClr val="dk1"/>
                </a:solidFill>
                <a:latin typeface="Poppins Light"/>
                <a:ea typeface="Poppins Light"/>
                <a:cs typeface="Poppins Light"/>
                <a:sym typeface="Poppins Light"/>
              </a:defRPr>
            </a:lvl5pPr>
            <a:lvl6pPr marL="2743200" lvl="5" indent="-317500">
              <a:lnSpc>
                <a:spcPct val="115000"/>
              </a:lnSpc>
              <a:spcBef>
                <a:spcPts val="0"/>
              </a:spcBef>
              <a:spcAft>
                <a:spcPts val="0"/>
              </a:spcAft>
              <a:buClr>
                <a:schemeClr val="dk1"/>
              </a:buClr>
              <a:buSzPts val="1400"/>
              <a:buFont typeface="Poppins Light"/>
              <a:buChar char="■"/>
              <a:defRPr>
                <a:solidFill>
                  <a:schemeClr val="dk1"/>
                </a:solidFill>
                <a:latin typeface="Poppins Light"/>
                <a:ea typeface="Poppins Light"/>
                <a:cs typeface="Poppins Light"/>
                <a:sym typeface="Poppins Light"/>
              </a:defRPr>
            </a:lvl6pPr>
            <a:lvl7pPr marL="3200400" lvl="6" indent="-317500">
              <a:lnSpc>
                <a:spcPct val="115000"/>
              </a:lnSpc>
              <a:spcBef>
                <a:spcPts val="0"/>
              </a:spcBef>
              <a:spcAft>
                <a:spcPts val="0"/>
              </a:spcAft>
              <a:buClr>
                <a:schemeClr val="dk1"/>
              </a:buClr>
              <a:buSzPts val="1400"/>
              <a:buFont typeface="Poppins Light"/>
              <a:buChar char="●"/>
              <a:defRPr>
                <a:solidFill>
                  <a:schemeClr val="dk1"/>
                </a:solidFill>
                <a:latin typeface="Poppins Light"/>
                <a:ea typeface="Poppins Light"/>
                <a:cs typeface="Poppins Light"/>
                <a:sym typeface="Poppins Light"/>
              </a:defRPr>
            </a:lvl7pPr>
            <a:lvl8pPr marL="3657600" lvl="7" indent="-317500">
              <a:lnSpc>
                <a:spcPct val="115000"/>
              </a:lnSpc>
              <a:spcBef>
                <a:spcPts val="0"/>
              </a:spcBef>
              <a:spcAft>
                <a:spcPts val="0"/>
              </a:spcAft>
              <a:buClr>
                <a:schemeClr val="dk1"/>
              </a:buClr>
              <a:buSzPts val="1400"/>
              <a:buFont typeface="Poppins Light"/>
              <a:buChar char="○"/>
              <a:defRPr>
                <a:solidFill>
                  <a:schemeClr val="dk1"/>
                </a:solidFill>
                <a:latin typeface="Poppins Light"/>
                <a:ea typeface="Poppins Light"/>
                <a:cs typeface="Poppins Light"/>
                <a:sym typeface="Poppins Light"/>
              </a:defRPr>
            </a:lvl8pPr>
            <a:lvl9pPr marL="4114800" lvl="8" indent="-317500">
              <a:lnSpc>
                <a:spcPct val="115000"/>
              </a:lnSpc>
              <a:spcBef>
                <a:spcPts val="0"/>
              </a:spcBef>
              <a:spcAft>
                <a:spcPts val="0"/>
              </a:spcAft>
              <a:buClr>
                <a:schemeClr val="dk1"/>
              </a:buClr>
              <a:buSzPts val="1400"/>
              <a:buFont typeface="Poppins Light"/>
              <a:buChar char="■"/>
              <a:defRPr>
                <a:solidFill>
                  <a:schemeClr val="dk1"/>
                </a:solidFill>
                <a:latin typeface="Poppins Light"/>
                <a:ea typeface="Poppins Light"/>
                <a:cs typeface="Poppins Light"/>
                <a:sym typeface="Poppins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58" r:id="rId5"/>
    <p:sldLayoutId id="2147483660" r:id="rId6"/>
    <p:sldLayoutId id="2147483664" r:id="rId7"/>
    <p:sldLayoutId id="2147483669" r:id="rId8"/>
    <p:sldLayoutId id="2147483672" r:id="rId9"/>
    <p:sldLayoutId id="2147483673" r:id="rId10"/>
    <p:sldLayoutId id="2147483681" r:id="rId11"/>
    <p:sldLayoutId id="2147483682" r:id="rId12"/>
    <p:sldLayoutId id="2147483683" r:id="rId13"/>
    <p:sldLayoutId id="2147483684" r:id="rId14"/>
    <p:sldLayoutId id="2147483688" r:id="rId15"/>
    <p:sldLayoutId id="2147483689" r:id="rId16"/>
    <p:sldLayoutId id="2147483690" r:id="rId17"/>
  </p:sldLayoutIdLst>
  <mc:AlternateContent xmlns:mc="http://schemas.openxmlformats.org/markup-compatibility/2006" xmlns:p14="http://schemas.microsoft.com/office/powerpoint/2010/main">
    <mc:Choice Requires="p14">
      <p:transition spd="slow" p14:dur="3250">
        <p14:doors dir="ver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2"/>
          <p:cNvSpPr/>
          <p:nvPr/>
        </p:nvSpPr>
        <p:spPr>
          <a:xfrm>
            <a:off x="0" y="3371375"/>
            <a:ext cx="5091900" cy="460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2"/>
          <p:cNvSpPr txBox="1">
            <a:spLocks noGrp="1"/>
          </p:cNvSpPr>
          <p:nvPr>
            <p:ph type="ctrTitle"/>
          </p:nvPr>
        </p:nvSpPr>
        <p:spPr>
          <a:xfrm>
            <a:off x="721100" y="1406800"/>
            <a:ext cx="4697100" cy="187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Fake News Detection </a:t>
            </a:r>
            <a:endParaRPr dirty="0">
              <a:solidFill>
                <a:schemeClr val="dk1"/>
              </a:solidFill>
            </a:endParaRPr>
          </a:p>
        </p:txBody>
      </p:sp>
      <p:sp>
        <p:nvSpPr>
          <p:cNvPr id="460" name="Google Shape;460;p42"/>
          <p:cNvSpPr txBox="1">
            <a:spLocks noGrp="1"/>
          </p:cNvSpPr>
          <p:nvPr>
            <p:ph type="subTitle" idx="1"/>
          </p:nvPr>
        </p:nvSpPr>
        <p:spPr>
          <a:xfrm>
            <a:off x="764450" y="3382350"/>
            <a:ext cx="4815300" cy="3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Here is where our presentation begins</a:t>
            </a:r>
            <a:endParaRPr b="1" dirty="0"/>
          </a:p>
        </p:txBody>
      </p:sp>
      <p:sp>
        <p:nvSpPr>
          <p:cNvPr id="461" name="Google Shape;461;p42"/>
          <p:cNvSpPr/>
          <p:nvPr/>
        </p:nvSpPr>
        <p:spPr>
          <a:xfrm flipH="1">
            <a:off x="5311540" y="-17769"/>
            <a:ext cx="2820600" cy="5177100"/>
          </a:xfrm>
          <a:prstGeom prst="parallelogram">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2"/>
          <p:cNvSpPr/>
          <p:nvPr/>
        </p:nvSpPr>
        <p:spPr>
          <a:xfrm flipH="1">
            <a:off x="8550863" y="-10175"/>
            <a:ext cx="607900" cy="4227675"/>
          </a:xfrm>
          <a:custGeom>
            <a:avLst/>
            <a:gdLst/>
            <a:ahLst/>
            <a:cxnLst/>
            <a:rect l="l" t="t" r="r" b="b"/>
            <a:pathLst>
              <a:path w="24316" h="169107" extrusionOk="0">
                <a:moveTo>
                  <a:pt x="24316" y="98"/>
                </a:moveTo>
                <a:lnTo>
                  <a:pt x="0" y="169107"/>
                </a:lnTo>
                <a:lnTo>
                  <a:pt x="57" y="0"/>
                </a:lnTo>
                <a:close/>
              </a:path>
            </a:pathLst>
          </a:custGeom>
          <a:solidFill>
            <a:schemeClr val="accent2"/>
          </a:solidFill>
          <a:ln>
            <a:noFill/>
          </a:ln>
        </p:spPr>
        <p:txBody>
          <a:bodyPr/>
          <a:lstStyle/>
          <a:p>
            <a:endParaRPr lang="en-CA"/>
          </a:p>
        </p:txBody>
      </p:sp>
      <p:sp>
        <p:nvSpPr>
          <p:cNvPr id="463" name="Google Shape;463;p42"/>
          <p:cNvSpPr/>
          <p:nvPr/>
        </p:nvSpPr>
        <p:spPr>
          <a:xfrm flipH="1">
            <a:off x="7703550" y="-17775"/>
            <a:ext cx="926100" cy="5177100"/>
          </a:xfrm>
          <a:prstGeom prst="parallelogram">
            <a:avLst>
              <a:gd name="adj" fmla="val 7917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46"/>
          <p:cNvSpPr/>
          <p:nvPr/>
        </p:nvSpPr>
        <p:spPr>
          <a:xfrm>
            <a:off x="4572000" y="2357500"/>
            <a:ext cx="4682400" cy="91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1" name="Google Shape;511;p46"/>
          <p:cNvSpPr/>
          <p:nvPr/>
        </p:nvSpPr>
        <p:spPr>
          <a:xfrm>
            <a:off x="7550524" y="1444000"/>
            <a:ext cx="1593475" cy="91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6"/>
          <p:cNvSpPr txBox="1">
            <a:spLocks noGrp="1"/>
          </p:cNvSpPr>
          <p:nvPr>
            <p:ph type="title" idx="2"/>
          </p:nvPr>
        </p:nvSpPr>
        <p:spPr>
          <a:xfrm>
            <a:off x="7054414" y="1339826"/>
            <a:ext cx="1839600" cy="9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05</a:t>
            </a:r>
            <a:endParaRPr dirty="0"/>
          </a:p>
        </p:txBody>
      </p:sp>
      <p:sp>
        <p:nvSpPr>
          <p:cNvPr id="6" name="TextBox 5">
            <a:extLst>
              <a:ext uri="{FF2B5EF4-FFF2-40B4-BE49-F238E27FC236}">
                <a16:creationId xmlns:a16="http://schemas.microsoft.com/office/drawing/2014/main" id="{4A5D5042-DE93-FACD-07D8-4420B7CE8525}"/>
              </a:ext>
            </a:extLst>
          </p:cNvPr>
          <p:cNvSpPr txBox="1"/>
          <p:nvPr/>
        </p:nvSpPr>
        <p:spPr>
          <a:xfrm>
            <a:off x="4637784" y="2472415"/>
            <a:ext cx="4506216" cy="830997"/>
          </a:xfrm>
          <a:prstGeom prst="rect">
            <a:avLst/>
          </a:prstGeom>
          <a:noFill/>
        </p:spPr>
        <p:txBody>
          <a:bodyPr wrap="square" rtlCol="0">
            <a:spAutoFit/>
          </a:bodyPr>
          <a:lstStyle/>
          <a:p>
            <a:r>
              <a:rPr lang="en-CA" sz="2400" dirty="0">
                <a:latin typeface="Arial Black" panose="020B0A04020102020204" pitchFamily="34" charset="0"/>
              </a:rPr>
              <a:t>Methodologies &amp; Model Selection</a:t>
            </a:r>
          </a:p>
        </p:txBody>
      </p:sp>
    </p:spTree>
    <p:extLst>
      <p:ext uri="{BB962C8B-B14F-4D97-AF65-F5344CB8AC3E}">
        <p14:creationId xmlns:p14="http://schemas.microsoft.com/office/powerpoint/2010/main" val="24385462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crus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48"/>
          <p:cNvSpPr txBox="1">
            <a:spLocks noGrp="1"/>
          </p:cNvSpPr>
          <p:nvPr>
            <p:ph type="title"/>
          </p:nvPr>
        </p:nvSpPr>
        <p:spPr>
          <a:xfrm>
            <a:off x="463176" y="622860"/>
            <a:ext cx="7768684" cy="610353"/>
          </a:xfrm>
          <a:prstGeom prst="rect">
            <a:avLst/>
          </a:prstGeom>
        </p:spPr>
        <p:txBody>
          <a:bodyPr spcFirstLastPara="1" wrap="square" lIns="91425" tIns="91425" rIns="91425" bIns="91425" anchor="t" anchorCtr="0">
            <a:noAutofit/>
          </a:bodyPr>
          <a:lstStyle/>
          <a:p>
            <a:pPr marL="731520" lvl="0" indent="0" algn="l" rtl="0">
              <a:spcBef>
                <a:spcPts val="0"/>
              </a:spcBef>
              <a:spcAft>
                <a:spcPts val="0"/>
              </a:spcAft>
              <a:buNone/>
            </a:pPr>
            <a:r>
              <a:rPr lang="en" dirty="0"/>
              <a:t>METHODOLOGIES AND MODEL SELECTION</a:t>
            </a:r>
            <a:endParaRPr dirty="0"/>
          </a:p>
        </p:txBody>
      </p:sp>
      <p:sp>
        <p:nvSpPr>
          <p:cNvPr id="750" name="Google Shape;750;p48"/>
          <p:cNvSpPr/>
          <p:nvPr/>
        </p:nvSpPr>
        <p:spPr>
          <a:xfrm>
            <a:off x="2063257" y="1216498"/>
            <a:ext cx="198600" cy="198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8"/>
          <p:cNvSpPr/>
          <p:nvPr/>
        </p:nvSpPr>
        <p:spPr>
          <a:xfrm>
            <a:off x="7322963" y="1196224"/>
            <a:ext cx="198600" cy="198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755" name="Google Shape;755;p48"/>
          <p:cNvCxnSpPr>
            <a:cxnSpLocks/>
          </p:cNvCxnSpPr>
          <p:nvPr/>
        </p:nvCxnSpPr>
        <p:spPr>
          <a:xfrm>
            <a:off x="2265277" y="1288490"/>
            <a:ext cx="2376000" cy="0"/>
          </a:xfrm>
          <a:prstGeom prst="straightConnector1">
            <a:avLst/>
          </a:prstGeom>
          <a:noFill/>
          <a:ln w="19050" cap="flat" cmpd="sng">
            <a:solidFill>
              <a:schemeClr val="lt2"/>
            </a:solidFill>
            <a:prstDash val="solid"/>
            <a:round/>
            <a:headEnd type="none" w="med" len="med"/>
            <a:tailEnd type="none" w="med" len="med"/>
          </a:ln>
        </p:spPr>
      </p:cxnSp>
      <p:cxnSp>
        <p:nvCxnSpPr>
          <p:cNvPr id="756" name="Google Shape;756;p48"/>
          <p:cNvCxnSpPr>
            <a:cxnSpLocks/>
          </p:cNvCxnSpPr>
          <p:nvPr/>
        </p:nvCxnSpPr>
        <p:spPr>
          <a:xfrm flipV="1">
            <a:off x="4378933" y="1281056"/>
            <a:ext cx="2934000" cy="7434"/>
          </a:xfrm>
          <a:prstGeom prst="straightConnector1">
            <a:avLst/>
          </a:prstGeom>
          <a:noFill/>
          <a:ln w="19050" cap="flat" cmpd="sng">
            <a:solidFill>
              <a:schemeClr val="lt2"/>
            </a:solidFill>
            <a:prstDash val="solid"/>
            <a:round/>
            <a:headEnd type="none" w="med" len="med"/>
            <a:tailEnd type="none" w="med" len="med"/>
          </a:ln>
        </p:spPr>
      </p:cxnSp>
      <p:grpSp>
        <p:nvGrpSpPr>
          <p:cNvPr id="759" name="Google Shape;759;p48"/>
          <p:cNvGrpSpPr/>
          <p:nvPr/>
        </p:nvGrpSpPr>
        <p:grpSpPr>
          <a:xfrm>
            <a:off x="5458417" y="1664539"/>
            <a:ext cx="2946419" cy="571559"/>
            <a:chOff x="2255704" y="2629953"/>
            <a:chExt cx="1508700" cy="378740"/>
          </a:xfrm>
        </p:grpSpPr>
        <p:sp>
          <p:nvSpPr>
            <p:cNvPr id="760" name="Google Shape;760;p48"/>
            <p:cNvSpPr/>
            <p:nvPr/>
          </p:nvSpPr>
          <p:spPr>
            <a:xfrm>
              <a:off x="2255704" y="2629953"/>
              <a:ext cx="1508700" cy="37874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8"/>
            <p:cNvSpPr/>
            <p:nvPr/>
          </p:nvSpPr>
          <p:spPr>
            <a:xfrm rot="10800000">
              <a:off x="2855855" y="2680563"/>
              <a:ext cx="239810" cy="252967"/>
            </a:xfrm>
            <a:prstGeom prst="triangle">
              <a:avLst>
                <a:gd name="adj" fmla="val 50000"/>
              </a:avLst>
            </a:prstGeom>
            <a:solidFill>
              <a:srgbClr val="081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70" name="Google Shape;770;p48"/>
          <p:cNvSpPr/>
          <p:nvPr/>
        </p:nvSpPr>
        <p:spPr>
          <a:xfrm>
            <a:off x="858742" y="1640205"/>
            <a:ext cx="2726827" cy="56796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786" name="Google Shape;786;p48"/>
          <p:cNvCxnSpPr>
            <a:cxnSpLocks/>
          </p:cNvCxnSpPr>
          <p:nvPr/>
        </p:nvCxnSpPr>
        <p:spPr>
          <a:xfrm>
            <a:off x="7429697" y="1394824"/>
            <a:ext cx="0" cy="241200"/>
          </a:xfrm>
          <a:prstGeom prst="straightConnector1">
            <a:avLst/>
          </a:prstGeom>
          <a:noFill/>
          <a:ln w="19050" cap="flat" cmpd="sng">
            <a:solidFill>
              <a:schemeClr val="lt2"/>
            </a:solidFill>
            <a:prstDash val="solid"/>
            <a:round/>
            <a:headEnd type="none" w="med" len="med"/>
            <a:tailEnd type="none" w="med" len="med"/>
          </a:ln>
        </p:spPr>
      </p:cxnSp>
      <p:sp>
        <p:nvSpPr>
          <p:cNvPr id="61" name="Google Shape;673;p46">
            <a:extLst>
              <a:ext uri="{FF2B5EF4-FFF2-40B4-BE49-F238E27FC236}">
                <a16:creationId xmlns:a16="http://schemas.microsoft.com/office/drawing/2014/main" id="{BD13FB23-1C20-FBBE-B130-44A5FDDE11DB}"/>
              </a:ext>
            </a:extLst>
          </p:cNvPr>
          <p:cNvSpPr txBox="1"/>
          <p:nvPr/>
        </p:nvSpPr>
        <p:spPr>
          <a:xfrm>
            <a:off x="851708" y="2230527"/>
            <a:ext cx="2737234" cy="2405862"/>
          </a:xfrm>
          <a:prstGeom prst="rect">
            <a:avLst/>
          </a:prstGeom>
          <a:solidFill>
            <a:schemeClr val="dk1"/>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CA" sz="1800" b="1" dirty="0">
                <a:effectLst/>
                <a:latin typeface="Poppins ExtraBold" panose="00000900000000000000" pitchFamily="2" charset="0"/>
                <a:ea typeface="Aptos" panose="020B0004020202020204" pitchFamily="34" charset="0"/>
                <a:cs typeface="Poppins ExtraBold" panose="00000900000000000000" pitchFamily="2" charset="0"/>
              </a:rPr>
              <a:t>Data Preprocessing</a:t>
            </a:r>
          </a:p>
          <a:p>
            <a:pPr marL="0" lvl="0" indent="0" rtl="0">
              <a:spcBef>
                <a:spcPts val="0"/>
              </a:spcBef>
              <a:spcAft>
                <a:spcPts val="0"/>
              </a:spcAft>
              <a:buNone/>
            </a:pPr>
            <a:endParaRPr lang="en-CA" sz="100" b="1" i="0" dirty="0">
              <a:solidFill>
                <a:srgbClr val="0D0D0D"/>
              </a:solidFill>
              <a:effectLst/>
              <a:latin typeface="Söhne"/>
            </a:endParaRPr>
          </a:p>
          <a:p>
            <a:pPr marL="285750" lvl="0" indent="-285750" rtl="0">
              <a:spcBef>
                <a:spcPts val="0"/>
              </a:spcBef>
              <a:spcAft>
                <a:spcPts val="0"/>
              </a:spcAft>
              <a:buFont typeface="Wingdings" panose="05000000000000000000" pitchFamily="2" charset="2"/>
              <a:buChar char="q"/>
            </a:pPr>
            <a:r>
              <a:rPr lang="en-CA" b="1" i="0" dirty="0">
                <a:solidFill>
                  <a:srgbClr val="0D0D0D"/>
                </a:solidFill>
                <a:effectLst/>
                <a:latin typeface="+mj-lt"/>
              </a:rPr>
              <a:t>Data Collection &amp; Modification</a:t>
            </a:r>
          </a:p>
          <a:p>
            <a:pPr marL="268288" lvl="0" indent="-179388" algn="just">
              <a:buFont typeface="Wingdings" panose="05000000000000000000" pitchFamily="2" charset="2"/>
              <a:buChar char="§"/>
            </a:pPr>
            <a:r>
              <a:rPr lang="en-US" sz="1200" dirty="0">
                <a:latin typeface="Aptos" panose="020B0004020202020204" pitchFamily="34" charset="0"/>
              </a:rPr>
              <a:t>Mixed fake and real news datasets, all cleaned up and formatted alike for easy use</a:t>
            </a:r>
            <a:r>
              <a:rPr lang="en-US" sz="1200" i="0" dirty="0">
                <a:solidFill>
                  <a:srgbClr val="0D0D0D"/>
                </a:solidFill>
                <a:effectLst/>
                <a:latin typeface="Aptos" panose="020B0004020202020204" pitchFamily="34" charset="0"/>
              </a:rPr>
              <a:t>.</a:t>
            </a:r>
          </a:p>
          <a:p>
            <a:pPr marL="88900" lvl="0" algn="just"/>
            <a:endParaRPr lang="en-US" sz="1200" i="0" dirty="0">
              <a:solidFill>
                <a:srgbClr val="0D0D0D"/>
              </a:solidFill>
              <a:effectLst/>
              <a:latin typeface="Aptos" panose="020B0004020202020204" pitchFamily="34" charset="0"/>
            </a:endParaRPr>
          </a:p>
          <a:p>
            <a:pPr marL="268288" lvl="0" indent="-179388" algn="just" rtl="0">
              <a:spcBef>
                <a:spcPts val="0"/>
              </a:spcBef>
              <a:spcAft>
                <a:spcPts val="0"/>
              </a:spcAft>
              <a:buFont typeface="Wingdings" panose="05000000000000000000" pitchFamily="2" charset="2"/>
              <a:buChar char="§"/>
            </a:pPr>
            <a:r>
              <a:rPr lang="en-US" sz="1200" i="0" dirty="0">
                <a:solidFill>
                  <a:srgbClr val="0D0D0D"/>
                </a:solidFill>
                <a:effectLst/>
                <a:latin typeface="Aptos" panose="020B0004020202020204" pitchFamily="34" charset="0"/>
              </a:rPr>
              <a:t>Additionally, a new "label" column was introduced in each dataset, designating </a:t>
            </a:r>
            <a:r>
              <a:rPr lang="en-US" sz="1200" b="1" i="0" dirty="0">
                <a:solidFill>
                  <a:srgbClr val="0D0D0D"/>
                </a:solidFill>
                <a:effectLst/>
                <a:latin typeface="Aptos" panose="020B0004020202020204" pitchFamily="34" charset="0"/>
              </a:rPr>
              <a:t>0</a:t>
            </a:r>
            <a:r>
              <a:rPr lang="en-US" sz="1200" i="0" dirty="0">
                <a:solidFill>
                  <a:srgbClr val="0D0D0D"/>
                </a:solidFill>
                <a:effectLst/>
                <a:latin typeface="Aptos" panose="020B0004020202020204" pitchFamily="34" charset="0"/>
              </a:rPr>
              <a:t> for fake news and </a:t>
            </a:r>
            <a:r>
              <a:rPr lang="en-US" sz="1200" b="1" i="0" dirty="0">
                <a:solidFill>
                  <a:srgbClr val="0D0D0D"/>
                </a:solidFill>
                <a:effectLst/>
                <a:latin typeface="Aptos" panose="020B0004020202020204" pitchFamily="34" charset="0"/>
              </a:rPr>
              <a:t>1</a:t>
            </a:r>
            <a:r>
              <a:rPr lang="en-US" sz="1200" i="0" dirty="0">
                <a:solidFill>
                  <a:srgbClr val="0D0D0D"/>
                </a:solidFill>
                <a:effectLst/>
                <a:latin typeface="Aptos" panose="020B0004020202020204" pitchFamily="34" charset="0"/>
              </a:rPr>
              <a:t> for genuine news.</a:t>
            </a:r>
            <a:endParaRPr lang="en-CA" sz="1200" b="1" dirty="0">
              <a:solidFill>
                <a:schemeClr val="lt1"/>
              </a:solidFill>
              <a:latin typeface="Aptos" panose="020B0004020202020204" pitchFamily="34" charset="0"/>
              <a:ea typeface="Poppins Light"/>
              <a:cs typeface="Poppins ExtraBold" panose="00000900000000000000" pitchFamily="2" charset="0"/>
              <a:sym typeface="Poppins Light"/>
            </a:endParaRPr>
          </a:p>
          <a:p>
            <a:pPr marL="0" lvl="0" indent="0" rtl="0">
              <a:spcBef>
                <a:spcPts val="0"/>
              </a:spcBef>
              <a:spcAft>
                <a:spcPts val="0"/>
              </a:spcAft>
              <a:buNone/>
            </a:pPr>
            <a:endParaRPr lang="en-CA" sz="1100" b="1" dirty="0">
              <a:solidFill>
                <a:schemeClr val="lt1"/>
              </a:solidFill>
              <a:latin typeface="Poppins ExtraBold" panose="00000900000000000000" pitchFamily="2" charset="0"/>
              <a:ea typeface="Poppins Light"/>
              <a:cs typeface="Poppins ExtraBold" panose="00000900000000000000" pitchFamily="2" charset="0"/>
              <a:sym typeface="Poppins Light"/>
            </a:endParaRPr>
          </a:p>
        </p:txBody>
      </p:sp>
      <p:grpSp>
        <p:nvGrpSpPr>
          <p:cNvPr id="62" name="Google Shape;531;p48">
            <a:extLst>
              <a:ext uri="{FF2B5EF4-FFF2-40B4-BE49-F238E27FC236}">
                <a16:creationId xmlns:a16="http://schemas.microsoft.com/office/drawing/2014/main" id="{7E6C55DC-8916-5A0E-564F-276ACE65C707}"/>
              </a:ext>
            </a:extLst>
          </p:cNvPr>
          <p:cNvGrpSpPr/>
          <p:nvPr/>
        </p:nvGrpSpPr>
        <p:grpSpPr>
          <a:xfrm>
            <a:off x="654250" y="713906"/>
            <a:ext cx="582053" cy="558126"/>
            <a:chOff x="3404975" y="865475"/>
            <a:chExt cx="276375" cy="276625"/>
          </a:xfrm>
        </p:grpSpPr>
        <p:sp>
          <p:nvSpPr>
            <p:cNvPr id="63" name="Google Shape;532;p48">
              <a:extLst>
                <a:ext uri="{FF2B5EF4-FFF2-40B4-BE49-F238E27FC236}">
                  <a16:creationId xmlns:a16="http://schemas.microsoft.com/office/drawing/2014/main" id="{88FD4E5F-208E-71B4-4413-A313B5FDCBAB}"/>
                </a:ext>
              </a:extLst>
            </p:cNvPr>
            <p:cNvSpPr/>
            <p:nvPr/>
          </p:nvSpPr>
          <p:spPr>
            <a:xfrm>
              <a:off x="3404975" y="865475"/>
              <a:ext cx="276375" cy="276625"/>
            </a:xfrm>
            <a:custGeom>
              <a:avLst/>
              <a:gdLst/>
              <a:ahLst/>
              <a:cxnLst/>
              <a:rect l="l" t="t" r="r" b="b"/>
              <a:pathLst>
                <a:path w="11055" h="11065" extrusionOk="0">
                  <a:moveTo>
                    <a:pt x="6637" y="481"/>
                  </a:moveTo>
                  <a:cubicBezTo>
                    <a:pt x="7005" y="588"/>
                    <a:pt x="7363" y="757"/>
                    <a:pt x="7690" y="967"/>
                  </a:cubicBezTo>
                  <a:cubicBezTo>
                    <a:pt x="8247" y="1330"/>
                    <a:pt x="8702" y="1826"/>
                    <a:pt x="9019" y="2398"/>
                  </a:cubicBezTo>
                  <a:lnTo>
                    <a:pt x="7680" y="2398"/>
                  </a:lnTo>
                  <a:cubicBezTo>
                    <a:pt x="7491" y="1724"/>
                    <a:pt x="7220" y="1146"/>
                    <a:pt x="6867" y="727"/>
                  </a:cubicBezTo>
                  <a:cubicBezTo>
                    <a:pt x="6790" y="634"/>
                    <a:pt x="6713" y="553"/>
                    <a:pt x="6637" y="481"/>
                  </a:cubicBezTo>
                  <a:close/>
                  <a:moveTo>
                    <a:pt x="5369" y="343"/>
                  </a:moveTo>
                  <a:lnTo>
                    <a:pt x="5369" y="2403"/>
                  </a:lnTo>
                  <a:lnTo>
                    <a:pt x="3717" y="2403"/>
                  </a:lnTo>
                  <a:cubicBezTo>
                    <a:pt x="4055" y="1228"/>
                    <a:pt x="4679" y="450"/>
                    <a:pt x="5369" y="343"/>
                  </a:cubicBezTo>
                  <a:close/>
                  <a:moveTo>
                    <a:pt x="5691" y="338"/>
                  </a:moveTo>
                  <a:cubicBezTo>
                    <a:pt x="6381" y="450"/>
                    <a:pt x="7005" y="1228"/>
                    <a:pt x="7347" y="2403"/>
                  </a:cubicBezTo>
                  <a:lnTo>
                    <a:pt x="5691" y="2403"/>
                  </a:lnTo>
                  <a:lnTo>
                    <a:pt x="5691" y="338"/>
                  </a:lnTo>
                  <a:close/>
                  <a:moveTo>
                    <a:pt x="4408" y="481"/>
                  </a:moveTo>
                  <a:cubicBezTo>
                    <a:pt x="4331" y="558"/>
                    <a:pt x="4254" y="634"/>
                    <a:pt x="4178" y="721"/>
                  </a:cubicBezTo>
                  <a:cubicBezTo>
                    <a:pt x="3830" y="1146"/>
                    <a:pt x="3549" y="1718"/>
                    <a:pt x="3365" y="2398"/>
                  </a:cubicBezTo>
                  <a:lnTo>
                    <a:pt x="2930" y="2398"/>
                  </a:lnTo>
                  <a:cubicBezTo>
                    <a:pt x="2910" y="2398"/>
                    <a:pt x="2889" y="2403"/>
                    <a:pt x="2874" y="2424"/>
                  </a:cubicBezTo>
                  <a:cubicBezTo>
                    <a:pt x="2746" y="2567"/>
                    <a:pt x="2838" y="2726"/>
                    <a:pt x="2976" y="2726"/>
                  </a:cubicBezTo>
                  <a:lnTo>
                    <a:pt x="10344" y="2726"/>
                  </a:lnTo>
                  <a:cubicBezTo>
                    <a:pt x="10548" y="2726"/>
                    <a:pt x="10722" y="2889"/>
                    <a:pt x="10722" y="3104"/>
                  </a:cubicBezTo>
                  <a:lnTo>
                    <a:pt x="10722" y="5522"/>
                  </a:lnTo>
                  <a:cubicBezTo>
                    <a:pt x="10722" y="5727"/>
                    <a:pt x="10553" y="5901"/>
                    <a:pt x="10344" y="5901"/>
                  </a:cubicBezTo>
                  <a:lnTo>
                    <a:pt x="686" y="5901"/>
                  </a:lnTo>
                  <a:cubicBezTo>
                    <a:pt x="481" y="5901"/>
                    <a:pt x="307" y="5737"/>
                    <a:pt x="307" y="5522"/>
                  </a:cubicBezTo>
                  <a:lnTo>
                    <a:pt x="307" y="2899"/>
                  </a:lnTo>
                  <a:cubicBezTo>
                    <a:pt x="307" y="2802"/>
                    <a:pt x="384" y="2726"/>
                    <a:pt x="481" y="2726"/>
                  </a:cubicBezTo>
                  <a:lnTo>
                    <a:pt x="2265" y="2726"/>
                  </a:lnTo>
                  <a:cubicBezTo>
                    <a:pt x="2286" y="2726"/>
                    <a:pt x="2301" y="2720"/>
                    <a:pt x="2322" y="2700"/>
                  </a:cubicBezTo>
                  <a:cubicBezTo>
                    <a:pt x="2449" y="2557"/>
                    <a:pt x="2352" y="2398"/>
                    <a:pt x="2219" y="2398"/>
                  </a:cubicBezTo>
                  <a:lnTo>
                    <a:pt x="2020" y="2398"/>
                  </a:lnTo>
                  <a:cubicBezTo>
                    <a:pt x="2337" y="1816"/>
                    <a:pt x="2797" y="1325"/>
                    <a:pt x="3349" y="967"/>
                  </a:cubicBezTo>
                  <a:cubicBezTo>
                    <a:pt x="3677" y="757"/>
                    <a:pt x="4034" y="588"/>
                    <a:pt x="4408" y="481"/>
                  </a:cubicBezTo>
                  <a:close/>
                  <a:moveTo>
                    <a:pt x="5369" y="6228"/>
                  </a:moveTo>
                  <a:lnTo>
                    <a:pt x="5369" y="6606"/>
                  </a:lnTo>
                  <a:cubicBezTo>
                    <a:pt x="4878" y="6642"/>
                    <a:pt x="4433" y="6836"/>
                    <a:pt x="4080" y="7143"/>
                  </a:cubicBezTo>
                  <a:cubicBezTo>
                    <a:pt x="3932" y="6867"/>
                    <a:pt x="3809" y="6565"/>
                    <a:pt x="3717" y="6228"/>
                  </a:cubicBezTo>
                  <a:close/>
                  <a:moveTo>
                    <a:pt x="7353" y="6228"/>
                  </a:moveTo>
                  <a:cubicBezTo>
                    <a:pt x="7250" y="6560"/>
                    <a:pt x="7128" y="6867"/>
                    <a:pt x="6990" y="7143"/>
                  </a:cubicBezTo>
                  <a:cubicBezTo>
                    <a:pt x="6637" y="6836"/>
                    <a:pt x="6187" y="6642"/>
                    <a:pt x="5696" y="6606"/>
                  </a:cubicBezTo>
                  <a:lnTo>
                    <a:pt x="5696" y="6228"/>
                  </a:lnTo>
                  <a:close/>
                  <a:moveTo>
                    <a:pt x="3370" y="6223"/>
                  </a:moveTo>
                  <a:cubicBezTo>
                    <a:pt x="3487" y="6647"/>
                    <a:pt x="3641" y="7041"/>
                    <a:pt x="3830" y="7378"/>
                  </a:cubicBezTo>
                  <a:cubicBezTo>
                    <a:pt x="3728" y="7501"/>
                    <a:pt x="3630" y="7634"/>
                    <a:pt x="3554" y="7782"/>
                  </a:cubicBezTo>
                  <a:cubicBezTo>
                    <a:pt x="2910" y="7409"/>
                    <a:pt x="2378" y="6872"/>
                    <a:pt x="2030" y="6223"/>
                  </a:cubicBezTo>
                  <a:close/>
                  <a:moveTo>
                    <a:pt x="5522" y="1"/>
                  </a:moveTo>
                  <a:cubicBezTo>
                    <a:pt x="4689" y="1"/>
                    <a:pt x="3876" y="246"/>
                    <a:pt x="3181" y="701"/>
                  </a:cubicBezTo>
                  <a:cubicBezTo>
                    <a:pt x="2526" y="1120"/>
                    <a:pt x="2010" y="1713"/>
                    <a:pt x="1662" y="2403"/>
                  </a:cubicBezTo>
                  <a:lnTo>
                    <a:pt x="701" y="2403"/>
                  </a:lnTo>
                  <a:cubicBezTo>
                    <a:pt x="317" y="2403"/>
                    <a:pt x="0" y="2720"/>
                    <a:pt x="0" y="3104"/>
                  </a:cubicBezTo>
                  <a:lnTo>
                    <a:pt x="0" y="5522"/>
                  </a:lnTo>
                  <a:cubicBezTo>
                    <a:pt x="0" y="5906"/>
                    <a:pt x="317" y="6223"/>
                    <a:pt x="701" y="6223"/>
                  </a:cubicBezTo>
                  <a:lnTo>
                    <a:pt x="1662" y="6223"/>
                  </a:lnTo>
                  <a:cubicBezTo>
                    <a:pt x="2046" y="7000"/>
                    <a:pt x="2669" y="7654"/>
                    <a:pt x="3421" y="8073"/>
                  </a:cubicBezTo>
                  <a:cubicBezTo>
                    <a:pt x="3339" y="8309"/>
                    <a:pt x="3288" y="8564"/>
                    <a:pt x="3288" y="8835"/>
                  </a:cubicBezTo>
                  <a:cubicBezTo>
                    <a:pt x="3288" y="8948"/>
                    <a:pt x="3293" y="9060"/>
                    <a:pt x="3314" y="9173"/>
                  </a:cubicBezTo>
                  <a:cubicBezTo>
                    <a:pt x="3323" y="9255"/>
                    <a:pt x="3392" y="9308"/>
                    <a:pt x="3469" y="9308"/>
                  </a:cubicBezTo>
                  <a:cubicBezTo>
                    <a:pt x="3478" y="9308"/>
                    <a:pt x="3488" y="9307"/>
                    <a:pt x="3498" y="9306"/>
                  </a:cubicBezTo>
                  <a:cubicBezTo>
                    <a:pt x="3590" y="9295"/>
                    <a:pt x="3646" y="9214"/>
                    <a:pt x="3630" y="9122"/>
                  </a:cubicBezTo>
                  <a:cubicBezTo>
                    <a:pt x="3620" y="9024"/>
                    <a:pt x="3615" y="8932"/>
                    <a:pt x="3615" y="8835"/>
                  </a:cubicBezTo>
                  <a:cubicBezTo>
                    <a:pt x="3615" y="7778"/>
                    <a:pt x="4473" y="6922"/>
                    <a:pt x="5532" y="6922"/>
                  </a:cubicBezTo>
                  <a:cubicBezTo>
                    <a:pt x="5666" y="6922"/>
                    <a:pt x="5803" y="6935"/>
                    <a:pt x="5941" y="6964"/>
                  </a:cubicBezTo>
                  <a:cubicBezTo>
                    <a:pt x="6667" y="7117"/>
                    <a:pt x="7235" y="7690"/>
                    <a:pt x="7388" y="8411"/>
                  </a:cubicBezTo>
                  <a:cubicBezTo>
                    <a:pt x="7654" y="9648"/>
                    <a:pt x="6713" y="10747"/>
                    <a:pt x="5522" y="10747"/>
                  </a:cubicBezTo>
                  <a:cubicBezTo>
                    <a:pt x="4842" y="10747"/>
                    <a:pt x="4203" y="10374"/>
                    <a:pt x="3861" y="9776"/>
                  </a:cubicBezTo>
                  <a:cubicBezTo>
                    <a:pt x="3832" y="9722"/>
                    <a:pt x="3776" y="9694"/>
                    <a:pt x="3716" y="9694"/>
                  </a:cubicBezTo>
                  <a:cubicBezTo>
                    <a:pt x="3691" y="9694"/>
                    <a:pt x="3665" y="9699"/>
                    <a:pt x="3641" y="9710"/>
                  </a:cubicBezTo>
                  <a:cubicBezTo>
                    <a:pt x="3564" y="9756"/>
                    <a:pt x="3538" y="9853"/>
                    <a:pt x="3579" y="9935"/>
                  </a:cubicBezTo>
                  <a:cubicBezTo>
                    <a:pt x="3978" y="10630"/>
                    <a:pt x="4725" y="11064"/>
                    <a:pt x="5522" y="11064"/>
                  </a:cubicBezTo>
                  <a:cubicBezTo>
                    <a:pt x="6759" y="11064"/>
                    <a:pt x="7762" y="10062"/>
                    <a:pt x="7762" y="8830"/>
                  </a:cubicBezTo>
                  <a:cubicBezTo>
                    <a:pt x="7762" y="8559"/>
                    <a:pt x="7716" y="8304"/>
                    <a:pt x="7629" y="8068"/>
                  </a:cubicBezTo>
                  <a:cubicBezTo>
                    <a:pt x="7889" y="7920"/>
                    <a:pt x="8140" y="7741"/>
                    <a:pt x="8370" y="7542"/>
                  </a:cubicBezTo>
                  <a:cubicBezTo>
                    <a:pt x="8436" y="7486"/>
                    <a:pt x="8447" y="7383"/>
                    <a:pt x="8380" y="7312"/>
                  </a:cubicBezTo>
                  <a:cubicBezTo>
                    <a:pt x="8350" y="7276"/>
                    <a:pt x="8306" y="7256"/>
                    <a:pt x="8261" y="7256"/>
                  </a:cubicBezTo>
                  <a:cubicBezTo>
                    <a:pt x="8223" y="7256"/>
                    <a:pt x="8183" y="7271"/>
                    <a:pt x="8150" y="7301"/>
                  </a:cubicBezTo>
                  <a:cubicBezTo>
                    <a:pt x="7946" y="7480"/>
                    <a:pt x="7721" y="7639"/>
                    <a:pt x="7491" y="7772"/>
                  </a:cubicBezTo>
                  <a:cubicBezTo>
                    <a:pt x="7414" y="7634"/>
                    <a:pt x="7327" y="7491"/>
                    <a:pt x="7220" y="7373"/>
                  </a:cubicBezTo>
                  <a:cubicBezTo>
                    <a:pt x="7409" y="7031"/>
                    <a:pt x="7562" y="6647"/>
                    <a:pt x="7680" y="6212"/>
                  </a:cubicBezTo>
                  <a:lnTo>
                    <a:pt x="9019" y="6212"/>
                  </a:lnTo>
                  <a:cubicBezTo>
                    <a:pt x="8912" y="6412"/>
                    <a:pt x="8789" y="6596"/>
                    <a:pt x="8656" y="6770"/>
                  </a:cubicBezTo>
                  <a:cubicBezTo>
                    <a:pt x="8610" y="6826"/>
                    <a:pt x="8605" y="6918"/>
                    <a:pt x="8656" y="6974"/>
                  </a:cubicBezTo>
                  <a:cubicBezTo>
                    <a:pt x="8687" y="7015"/>
                    <a:pt x="8738" y="7031"/>
                    <a:pt x="8784" y="7031"/>
                  </a:cubicBezTo>
                  <a:cubicBezTo>
                    <a:pt x="8830" y="7031"/>
                    <a:pt x="8881" y="7015"/>
                    <a:pt x="8912" y="6969"/>
                  </a:cubicBezTo>
                  <a:cubicBezTo>
                    <a:pt x="9096" y="6734"/>
                    <a:pt x="9254" y="6478"/>
                    <a:pt x="9393" y="6207"/>
                  </a:cubicBezTo>
                  <a:lnTo>
                    <a:pt x="10354" y="6207"/>
                  </a:lnTo>
                  <a:cubicBezTo>
                    <a:pt x="10737" y="6207"/>
                    <a:pt x="11054" y="5895"/>
                    <a:pt x="11054" y="5512"/>
                  </a:cubicBezTo>
                  <a:lnTo>
                    <a:pt x="11054" y="3089"/>
                  </a:lnTo>
                  <a:cubicBezTo>
                    <a:pt x="11044" y="2720"/>
                    <a:pt x="10732" y="2403"/>
                    <a:pt x="10349" y="2403"/>
                  </a:cubicBezTo>
                  <a:lnTo>
                    <a:pt x="9382" y="2403"/>
                  </a:lnTo>
                  <a:cubicBezTo>
                    <a:pt x="9040" y="1708"/>
                    <a:pt x="8523" y="1120"/>
                    <a:pt x="7869" y="701"/>
                  </a:cubicBezTo>
                  <a:cubicBezTo>
                    <a:pt x="7174" y="246"/>
                    <a:pt x="6361" y="1"/>
                    <a:pt x="5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mn-lt"/>
              </a:endParaRPr>
            </a:p>
          </p:txBody>
        </p:sp>
        <p:sp>
          <p:nvSpPr>
            <p:cNvPr id="704" name="Google Shape;533;p48">
              <a:extLst>
                <a:ext uri="{FF2B5EF4-FFF2-40B4-BE49-F238E27FC236}">
                  <a16:creationId xmlns:a16="http://schemas.microsoft.com/office/drawing/2014/main" id="{14576BC8-473A-A03F-6FF3-487DEF0F52F5}"/>
                </a:ext>
              </a:extLst>
            </p:cNvPr>
            <p:cNvSpPr/>
            <p:nvPr/>
          </p:nvSpPr>
          <p:spPr>
            <a:xfrm>
              <a:off x="3447025" y="947650"/>
              <a:ext cx="38375" cy="50825"/>
            </a:xfrm>
            <a:custGeom>
              <a:avLst/>
              <a:gdLst/>
              <a:ahLst/>
              <a:cxnLst/>
              <a:rect l="l" t="t" r="r" b="b"/>
              <a:pathLst>
                <a:path w="1535" h="2033" extrusionOk="0">
                  <a:moveTo>
                    <a:pt x="1350" y="1"/>
                  </a:moveTo>
                  <a:cubicBezTo>
                    <a:pt x="1253" y="1"/>
                    <a:pt x="1182" y="73"/>
                    <a:pt x="1182" y="159"/>
                  </a:cubicBezTo>
                  <a:lnTo>
                    <a:pt x="1197" y="1381"/>
                  </a:lnTo>
                  <a:lnTo>
                    <a:pt x="297" y="73"/>
                  </a:lnTo>
                  <a:cubicBezTo>
                    <a:pt x="268" y="27"/>
                    <a:pt x="217" y="2"/>
                    <a:pt x="165" y="2"/>
                  </a:cubicBezTo>
                  <a:cubicBezTo>
                    <a:pt x="135" y="2"/>
                    <a:pt x="105" y="10"/>
                    <a:pt x="77" y="27"/>
                  </a:cubicBezTo>
                  <a:cubicBezTo>
                    <a:pt x="26" y="57"/>
                    <a:pt x="1" y="108"/>
                    <a:pt x="1" y="175"/>
                  </a:cubicBezTo>
                  <a:lnTo>
                    <a:pt x="1" y="1867"/>
                  </a:lnTo>
                  <a:cubicBezTo>
                    <a:pt x="1" y="1949"/>
                    <a:pt x="57" y="2026"/>
                    <a:pt x="144" y="2031"/>
                  </a:cubicBezTo>
                  <a:cubicBezTo>
                    <a:pt x="152" y="2032"/>
                    <a:pt x="160" y="2033"/>
                    <a:pt x="167" y="2033"/>
                  </a:cubicBezTo>
                  <a:cubicBezTo>
                    <a:pt x="250" y="2033"/>
                    <a:pt x="323" y="1961"/>
                    <a:pt x="323" y="1872"/>
                  </a:cubicBezTo>
                  <a:lnTo>
                    <a:pt x="323" y="691"/>
                  </a:lnTo>
                  <a:lnTo>
                    <a:pt x="1192" y="1944"/>
                  </a:lnTo>
                  <a:cubicBezTo>
                    <a:pt x="1232" y="1996"/>
                    <a:pt x="1290" y="2029"/>
                    <a:pt x="1350" y="2029"/>
                  </a:cubicBezTo>
                  <a:cubicBezTo>
                    <a:pt x="1367" y="2029"/>
                    <a:pt x="1385" y="2026"/>
                    <a:pt x="1401" y="2021"/>
                  </a:cubicBezTo>
                  <a:cubicBezTo>
                    <a:pt x="1478" y="1995"/>
                    <a:pt x="1534" y="1918"/>
                    <a:pt x="1534" y="1826"/>
                  </a:cubicBezTo>
                  <a:lnTo>
                    <a:pt x="1514" y="165"/>
                  </a:lnTo>
                  <a:cubicBezTo>
                    <a:pt x="1509" y="73"/>
                    <a:pt x="1437" y="1"/>
                    <a:pt x="13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mn-lt"/>
              </a:endParaRPr>
            </a:p>
          </p:txBody>
        </p:sp>
        <p:sp>
          <p:nvSpPr>
            <p:cNvPr id="705" name="Google Shape;534;p48">
              <a:extLst>
                <a:ext uri="{FF2B5EF4-FFF2-40B4-BE49-F238E27FC236}">
                  <a16:creationId xmlns:a16="http://schemas.microsoft.com/office/drawing/2014/main" id="{9663E6F4-A6A0-7E76-893E-0659748FB6E3}"/>
                </a:ext>
              </a:extLst>
            </p:cNvPr>
            <p:cNvSpPr/>
            <p:nvPr/>
          </p:nvSpPr>
          <p:spPr>
            <a:xfrm>
              <a:off x="3498275" y="947800"/>
              <a:ext cx="26225" cy="50625"/>
            </a:xfrm>
            <a:custGeom>
              <a:avLst/>
              <a:gdLst/>
              <a:ahLst/>
              <a:cxnLst/>
              <a:rect l="l" t="t" r="r" b="b"/>
              <a:pathLst>
                <a:path w="1049" h="2025" extrusionOk="0">
                  <a:moveTo>
                    <a:pt x="164" y="0"/>
                  </a:moveTo>
                  <a:cubicBezTo>
                    <a:pt x="72" y="0"/>
                    <a:pt x="1" y="72"/>
                    <a:pt x="1" y="159"/>
                  </a:cubicBezTo>
                  <a:lnTo>
                    <a:pt x="1" y="1866"/>
                  </a:lnTo>
                  <a:cubicBezTo>
                    <a:pt x="1" y="1958"/>
                    <a:pt x="72" y="2025"/>
                    <a:pt x="164" y="2025"/>
                  </a:cubicBezTo>
                  <a:lnTo>
                    <a:pt x="870" y="2025"/>
                  </a:lnTo>
                  <a:cubicBezTo>
                    <a:pt x="952" y="2025"/>
                    <a:pt x="1028" y="1969"/>
                    <a:pt x="1039" y="1887"/>
                  </a:cubicBezTo>
                  <a:cubicBezTo>
                    <a:pt x="1049" y="1790"/>
                    <a:pt x="972" y="1708"/>
                    <a:pt x="875" y="1708"/>
                  </a:cubicBezTo>
                  <a:lnTo>
                    <a:pt x="323" y="1708"/>
                  </a:lnTo>
                  <a:lnTo>
                    <a:pt x="323" y="1171"/>
                  </a:lnTo>
                  <a:lnTo>
                    <a:pt x="819" y="1171"/>
                  </a:lnTo>
                  <a:cubicBezTo>
                    <a:pt x="901" y="1171"/>
                    <a:pt x="977" y="1110"/>
                    <a:pt x="988" y="1028"/>
                  </a:cubicBezTo>
                  <a:cubicBezTo>
                    <a:pt x="998" y="936"/>
                    <a:pt x="921" y="849"/>
                    <a:pt x="824" y="849"/>
                  </a:cubicBezTo>
                  <a:lnTo>
                    <a:pt x="323" y="849"/>
                  </a:lnTo>
                  <a:lnTo>
                    <a:pt x="323" y="332"/>
                  </a:lnTo>
                  <a:lnTo>
                    <a:pt x="870" y="332"/>
                  </a:lnTo>
                  <a:lnTo>
                    <a:pt x="870" y="322"/>
                  </a:lnTo>
                  <a:cubicBezTo>
                    <a:pt x="957" y="322"/>
                    <a:pt x="1034" y="261"/>
                    <a:pt x="1039" y="179"/>
                  </a:cubicBezTo>
                  <a:cubicBezTo>
                    <a:pt x="1049" y="82"/>
                    <a:pt x="972" y="0"/>
                    <a:pt x="8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mn-lt"/>
              </a:endParaRPr>
            </a:p>
          </p:txBody>
        </p:sp>
        <p:sp>
          <p:nvSpPr>
            <p:cNvPr id="706" name="Google Shape;535;p48">
              <a:extLst>
                <a:ext uri="{FF2B5EF4-FFF2-40B4-BE49-F238E27FC236}">
                  <a16:creationId xmlns:a16="http://schemas.microsoft.com/office/drawing/2014/main" id="{35E76F6F-D73A-4AA1-54FE-E02642B08C2B}"/>
                </a:ext>
              </a:extLst>
            </p:cNvPr>
            <p:cNvSpPr/>
            <p:nvPr/>
          </p:nvSpPr>
          <p:spPr>
            <a:xfrm>
              <a:off x="3602825" y="947575"/>
              <a:ext cx="37225" cy="50850"/>
            </a:xfrm>
            <a:custGeom>
              <a:avLst/>
              <a:gdLst/>
              <a:ahLst/>
              <a:cxnLst/>
              <a:rect l="l" t="t" r="r" b="b"/>
              <a:pathLst>
                <a:path w="1489" h="2034" extrusionOk="0">
                  <a:moveTo>
                    <a:pt x="750" y="1"/>
                  </a:moveTo>
                  <a:cubicBezTo>
                    <a:pt x="676" y="1"/>
                    <a:pt x="598" y="11"/>
                    <a:pt x="517" y="35"/>
                  </a:cubicBezTo>
                  <a:cubicBezTo>
                    <a:pt x="303" y="101"/>
                    <a:pt x="149" y="270"/>
                    <a:pt x="113" y="485"/>
                  </a:cubicBezTo>
                  <a:cubicBezTo>
                    <a:pt x="88" y="674"/>
                    <a:pt x="175" y="868"/>
                    <a:pt x="333" y="970"/>
                  </a:cubicBezTo>
                  <a:cubicBezTo>
                    <a:pt x="338" y="975"/>
                    <a:pt x="344" y="975"/>
                    <a:pt x="359" y="981"/>
                  </a:cubicBezTo>
                  <a:cubicBezTo>
                    <a:pt x="369" y="986"/>
                    <a:pt x="599" y="1088"/>
                    <a:pt x="870" y="1185"/>
                  </a:cubicBezTo>
                  <a:cubicBezTo>
                    <a:pt x="1054" y="1257"/>
                    <a:pt x="1151" y="1359"/>
                    <a:pt x="1131" y="1482"/>
                  </a:cubicBezTo>
                  <a:cubicBezTo>
                    <a:pt x="1110" y="1594"/>
                    <a:pt x="972" y="1717"/>
                    <a:pt x="778" y="1717"/>
                  </a:cubicBezTo>
                  <a:cubicBezTo>
                    <a:pt x="594" y="1717"/>
                    <a:pt x="415" y="1640"/>
                    <a:pt x="303" y="1512"/>
                  </a:cubicBezTo>
                  <a:cubicBezTo>
                    <a:pt x="269" y="1476"/>
                    <a:pt x="224" y="1458"/>
                    <a:pt x="179" y="1458"/>
                  </a:cubicBezTo>
                  <a:cubicBezTo>
                    <a:pt x="141" y="1458"/>
                    <a:pt x="103" y="1471"/>
                    <a:pt x="73" y="1497"/>
                  </a:cubicBezTo>
                  <a:cubicBezTo>
                    <a:pt x="6" y="1558"/>
                    <a:pt x="1" y="1661"/>
                    <a:pt x="57" y="1727"/>
                  </a:cubicBezTo>
                  <a:cubicBezTo>
                    <a:pt x="231" y="1921"/>
                    <a:pt x="497" y="2034"/>
                    <a:pt x="773" y="2034"/>
                  </a:cubicBezTo>
                  <a:cubicBezTo>
                    <a:pt x="1105" y="2034"/>
                    <a:pt x="1392" y="1819"/>
                    <a:pt x="1443" y="1533"/>
                  </a:cubicBezTo>
                  <a:cubicBezTo>
                    <a:pt x="1489" y="1313"/>
                    <a:pt x="1387" y="1027"/>
                    <a:pt x="983" y="878"/>
                  </a:cubicBezTo>
                  <a:cubicBezTo>
                    <a:pt x="768" y="796"/>
                    <a:pt x="563" y="704"/>
                    <a:pt x="507" y="689"/>
                  </a:cubicBezTo>
                  <a:cubicBezTo>
                    <a:pt x="456" y="648"/>
                    <a:pt x="430" y="587"/>
                    <a:pt x="436" y="520"/>
                  </a:cubicBezTo>
                  <a:cubicBezTo>
                    <a:pt x="446" y="439"/>
                    <a:pt x="512" y="367"/>
                    <a:pt x="609" y="341"/>
                  </a:cubicBezTo>
                  <a:cubicBezTo>
                    <a:pt x="655" y="328"/>
                    <a:pt x="699" y="322"/>
                    <a:pt x="742" y="322"/>
                  </a:cubicBezTo>
                  <a:cubicBezTo>
                    <a:pt x="953" y="322"/>
                    <a:pt x="1127" y="460"/>
                    <a:pt x="1131" y="464"/>
                  </a:cubicBezTo>
                  <a:cubicBezTo>
                    <a:pt x="1163" y="489"/>
                    <a:pt x="1201" y="502"/>
                    <a:pt x="1239" y="502"/>
                  </a:cubicBezTo>
                  <a:cubicBezTo>
                    <a:pt x="1285" y="502"/>
                    <a:pt x="1330" y="483"/>
                    <a:pt x="1361" y="444"/>
                  </a:cubicBezTo>
                  <a:cubicBezTo>
                    <a:pt x="1417" y="372"/>
                    <a:pt x="1412" y="270"/>
                    <a:pt x="1340" y="214"/>
                  </a:cubicBezTo>
                  <a:cubicBezTo>
                    <a:pt x="1332" y="205"/>
                    <a:pt x="1087" y="1"/>
                    <a:pt x="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mn-lt"/>
              </a:endParaRPr>
            </a:p>
          </p:txBody>
        </p:sp>
        <p:sp>
          <p:nvSpPr>
            <p:cNvPr id="707" name="Google Shape;536;p48">
              <a:extLst>
                <a:ext uri="{FF2B5EF4-FFF2-40B4-BE49-F238E27FC236}">
                  <a16:creationId xmlns:a16="http://schemas.microsoft.com/office/drawing/2014/main" id="{BC54D488-C17B-3BCC-3C9B-B782922CA87D}"/>
                </a:ext>
              </a:extLst>
            </p:cNvPr>
            <p:cNvSpPr/>
            <p:nvPr/>
          </p:nvSpPr>
          <p:spPr>
            <a:xfrm>
              <a:off x="3537275" y="947225"/>
              <a:ext cx="55500" cy="51725"/>
            </a:xfrm>
            <a:custGeom>
              <a:avLst/>
              <a:gdLst/>
              <a:ahLst/>
              <a:cxnLst/>
              <a:rect l="l" t="t" r="r" b="b"/>
              <a:pathLst>
                <a:path w="2220" h="2069" extrusionOk="0">
                  <a:moveTo>
                    <a:pt x="178" y="0"/>
                  </a:moveTo>
                  <a:cubicBezTo>
                    <a:pt x="169" y="0"/>
                    <a:pt x="159" y="1"/>
                    <a:pt x="148" y="3"/>
                  </a:cubicBezTo>
                  <a:cubicBezTo>
                    <a:pt x="56" y="23"/>
                    <a:pt x="0" y="105"/>
                    <a:pt x="21" y="197"/>
                  </a:cubicBezTo>
                  <a:lnTo>
                    <a:pt x="353" y="1889"/>
                  </a:lnTo>
                  <a:cubicBezTo>
                    <a:pt x="353" y="1894"/>
                    <a:pt x="358" y="1899"/>
                    <a:pt x="358" y="1915"/>
                  </a:cubicBezTo>
                  <a:cubicBezTo>
                    <a:pt x="384" y="1997"/>
                    <a:pt x="460" y="2048"/>
                    <a:pt x="552" y="2048"/>
                  </a:cubicBezTo>
                  <a:cubicBezTo>
                    <a:pt x="634" y="2048"/>
                    <a:pt x="711" y="1997"/>
                    <a:pt x="741" y="1915"/>
                  </a:cubicBezTo>
                  <a:lnTo>
                    <a:pt x="741" y="1910"/>
                  </a:lnTo>
                  <a:lnTo>
                    <a:pt x="1115" y="718"/>
                  </a:lnTo>
                  <a:lnTo>
                    <a:pt x="1478" y="1910"/>
                  </a:lnTo>
                  <a:lnTo>
                    <a:pt x="1478" y="1915"/>
                  </a:lnTo>
                  <a:cubicBezTo>
                    <a:pt x="1503" y="1997"/>
                    <a:pt x="1580" y="2048"/>
                    <a:pt x="1672" y="2068"/>
                  </a:cubicBezTo>
                  <a:cubicBezTo>
                    <a:pt x="1754" y="2048"/>
                    <a:pt x="1830" y="1992"/>
                    <a:pt x="1861" y="1915"/>
                  </a:cubicBezTo>
                  <a:cubicBezTo>
                    <a:pt x="1861" y="1910"/>
                    <a:pt x="1866" y="1905"/>
                    <a:pt x="1866" y="1894"/>
                  </a:cubicBezTo>
                  <a:lnTo>
                    <a:pt x="2204" y="207"/>
                  </a:lnTo>
                  <a:cubicBezTo>
                    <a:pt x="2219" y="115"/>
                    <a:pt x="2163" y="28"/>
                    <a:pt x="2071" y="13"/>
                  </a:cubicBezTo>
                  <a:cubicBezTo>
                    <a:pt x="2059" y="10"/>
                    <a:pt x="2047" y="9"/>
                    <a:pt x="2035" y="9"/>
                  </a:cubicBezTo>
                  <a:cubicBezTo>
                    <a:pt x="1962" y="9"/>
                    <a:pt x="1899" y="61"/>
                    <a:pt x="1882" y="141"/>
                  </a:cubicBezTo>
                  <a:lnTo>
                    <a:pt x="1636" y="1347"/>
                  </a:lnTo>
                  <a:lnTo>
                    <a:pt x="1263" y="120"/>
                  </a:lnTo>
                  <a:cubicBezTo>
                    <a:pt x="1242" y="53"/>
                    <a:pt x="1176" y="6"/>
                    <a:pt x="1104" y="6"/>
                  </a:cubicBezTo>
                  <a:cubicBezTo>
                    <a:pt x="1089" y="6"/>
                    <a:pt x="1074" y="8"/>
                    <a:pt x="1058" y="13"/>
                  </a:cubicBezTo>
                  <a:cubicBezTo>
                    <a:pt x="997" y="28"/>
                    <a:pt x="956" y="74"/>
                    <a:pt x="946" y="130"/>
                  </a:cubicBezTo>
                  <a:lnTo>
                    <a:pt x="578" y="1342"/>
                  </a:lnTo>
                  <a:lnTo>
                    <a:pt x="343" y="130"/>
                  </a:lnTo>
                  <a:cubicBezTo>
                    <a:pt x="324" y="53"/>
                    <a:pt x="258" y="0"/>
                    <a:pt x="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mn-lt"/>
              </a:endParaRPr>
            </a:p>
          </p:txBody>
        </p:sp>
        <p:sp>
          <p:nvSpPr>
            <p:cNvPr id="708" name="Google Shape;537;p48">
              <a:extLst>
                <a:ext uri="{FF2B5EF4-FFF2-40B4-BE49-F238E27FC236}">
                  <a16:creationId xmlns:a16="http://schemas.microsoft.com/office/drawing/2014/main" id="{C8A37987-D6BF-C08C-2E07-4F0F28CBFF6C}"/>
                </a:ext>
              </a:extLst>
            </p:cNvPr>
            <p:cNvSpPr/>
            <p:nvPr/>
          </p:nvSpPr>
          <p:spPr>
            <a:xfrm>
              <a:off x="3544050" y="1062425"/>
              <a:ext cx="33500" cy="46950"/>
            </a:xfrm>
            <a:custGeom>
              <a:avLst/>
              <a:gdLst/>
              <a:ahLst/>
              <a:cxnLst/>
              <a:rect l="l" t="t" r="r" b="b"/>
              <a:pathLst>
                <a:path w="1340" h="1878" extrusionOk="0">
                  <a:moveTo>
                    <a:pt x="803" y="497"/>
                  </a:moveTo>
                  <a:lnTo>
                    <a:pt x="803" y="1111"/>
                  </a:lnTo>
                  <a:lnTo>
                    <a:pt x="455" y="1111"/>
                  </a:lnTo>
                  <a:cubicBezTo>
                    <a:pt x="588" y="875"/>
                    <a:pt x="716" y="645"/>
                    <a:pt x="803" y="497"/>
                  </a:cubicBezTo>
                  <a:close/>
                  <a:moveTo>
                    <a:pt x="875" y="1"/>
                  </a:moveTo>
                  <a:cubicBezTo>
                    <a:pt x="797" y="1"/>
                    <a:pt x="724" y="39"/>
                    <a:pt x="665" y="114"/>
                  </a:cubicBezTo>
                  <a:cubicBezTo>
                    <a:pt x="573" y="221"/>
                    <a:pt x="128" y="1029"/>
                    <a:pt x="36" y="1187"/>
                  </a:cubicBezTo>
                  <a:cubicBezTo>
                    <a:pt x="0" y="1249"/>
                    <a:pt x="10" y="1336"/>
                    <a:pt x="72" y="1387"/>
                  </a:cubicBezTo>
                  <a:cubicBezTo>
                    <a:pt x="102" y="1412"/>
                    <a:pt x="138" y="1423"/>
                    <a:pt x="179" y="1423"/>
                  </a:cubicBezTo>
                  <a:lnTo>
                    <a:pt x="798" y="1423"/>
                  </a:lnTo>
                  <a:lnTo>
                    <a:pt x="798" y="1714"/>
                  </a:lnTo>
                  <a:cubicBezTo>
                    <a:pt x="798" y="1806"/>
                    <a:pt x="869" y="1878"/>
                    <a:pt x="956" y="1878"/>
                  </a:cubicBezTo>
                  <a:lnTo>
                    <a:pt x="966" y="1878"/>
                  </a:lnTo>
                  <a:cubicBezTo>
                    <a:pt x="1053" y="1878"/>
                    <a:pt x="1125" y="1806"/>
                    <a:pt x="1125" y="1714"/>
                  </a:cubicBezTo>
                  <a:lnTo>
                    <a:pt x="1125" y="1423"/>
                  </a:lnTo>
                  <a:lnTo>
                    <a:pt x="1161" y="1423"/>
                  </a:lnTo>
                  <a:cubicBezTo>
                    <a:pt x="1242" y="1423"/>
                    <a:pt x="1319" y="1366"/>
                    <a:pt x="1329" y="1285"/>
                  </a:cubicBezTo>
                  <a:cubicBezTo>
                    <a:pt x="1340" y="1187"/>
                    <a:pt x="1263" y="1106"/>
                    <a:pt x="1166" y="1106"/>
                  </a:cubicBezTo>
                  <a:lnTo>
                    <a:pt x="1130" y="1106"/>
                  </a:lnTo>
                  <a:cubicBezTo>
                    <a:pt x="1130" y="727"/>
                    <a:pt x="1130" y="318"/>
                    <a:pt x="1125" y="262"/>
                  </a:cubicBezTo>
                  <a:cubicBezTo>
                    <a:pt x="1110" y="139"/>
                    <a:pt x="1043" y="42"/>
                    <a:pt x="946" y="11"/>
                  </a:cubicBezTo>
                  <a:cubicBezTo>
                    <a:pt x="922" y="4"/>
                    <a:pt x="898" y="1"/>
                    <a:pt x="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mn-lt"/>
              </a:endParaRPr>
            </a:p>
          </p:txBody>
        </p:sp>
        <p:sp>
          <p:nvSpPr>
            <p:cNvPr id="709" name="Google Shape;538;p48">
              <a:extLst>
                <a:ext uri="{FF2B5EF4-FFF2-40B4-BE49-F238E27FC236}">
                  <a16:creationId xmlns:a16="http://schemas.microsoft.com/office/drawing/2014/main" id="{6830CF3E-028A-7207-AD6D-D2EF7794AF0E}"/>
                </a:ext>
              </a:extLst>
            </p:cNvPr>
            <p:cNvSpPr/>
            <p:nvPr/>
          </p:nvSpPr>
          <p:spPr>
            <a:xfrm>
              <a:off x="3508500" y="1062325"/>
              <a:ext cx="29825" cy="47175"/>
            </a:xfrm>
            <a:custGeom>
              <a:avLst/>
              <a:gdLst/>
              <a:ahLst/>
              <a:cxnLst/>
              <a:rect l="l" t="t" r="r" b="b"/>
              <a:pathLst>
                <a:path w="1193" h="1887" extrusionOk="0">
                  <a:moveTo>
                    <a:pt x="563" y="0"/>
                  </a:moveTo>
                  <a:cubicBezTo>
                    <a:pt x="302" y="0"/>
                    <a:pt x="72" y="194"/>
                    <a:pt x="21" y="450"/>
                  </a:cubicBezTo>
                  <a:cubicBezTo>
                    <a:pt x="1" y="537"/>
                    <a:pt x="57" y="624"/>
                    <a:pt x="149" y="639"/>
                  </a:cubicBezTo>
                  <a:cubicBezTo>
                    <a:pt x="162" y="642"/>
                    <a:pt x="174" y="643"/>
                    <a:pt x="187" y="643"/>
                  </a:cubicBezTo>
                  <a:cubicBezTo>
                    <a:pt x="263" y="643"/>
                    <a:pt x="326" y="591"/>
                    <a:pt x="343" y="511"/>
                  </a:cubicBezTo>
                  <a:cubicBezTo>
                    <a:pt x="359" y="404"/>
                    <a:pt x="456" y="327"/>
                    <a:pt x="568" y="327"/>
                  </a:cubicBezTo>
                  <a:cubicBezTo>
                    <a:pt x="696" y="327"/>
                    <a:pt x="809" y="430"/>
                    <a:pt x="798" y="552"/>
                  </a:cubicBezTo>
                  <a:cubicBezTo>
                    <a:pt x="798" y="562"/>
                    <a:pt x="798" y="583"/>
                    <a:pt x="793" y="588"/>
                  </a:cubicBezTo>
                  <a:cubicBezTo>
                    <a:pt x="783" y="665"/>
                    <a:pt x="732" y="757"/>
                    <a:pt x="660" y="859"/>
                  </a:cubicBezTo>
                  <a:cubicBezTo>
                    <a:pt x="420" y="1207"/>
                    <a:pt x="272" y="1396"/>
                    <a:pt x="195" y="1498"/>
                  </a:cubicBezTo>
                  <a:cubicBezTo>
                    <a:pt x="98" y="1626"/>
                    <a:pt x="62" y="1677"/>
                    <a:pt x="88" y="1764"/>
                  </a:cubicBezTo>
                  <a:cubicBezTo>
                    <a:pt x="103" y="1815"/>
                    <a:pt x="144" y="1861"/>
                    <a:pt x="195" y="1871"/>
                  </a:cubicBezTo>
                  <a:cubicBezTo>
                    <a:pt x="215" y="1882"/>
                    <a:pt x="241" y="1887"/>
                    <a:pt x="532" y="1887"/>
                  </a:cubicBezTo>
                  <a:cubicBezTo>
                    <a:pt x="650" y="1887"/>
                    <a:pt x="809" y="1887"/>
                    <a:pt x="1034" y="1882"/>
                  </a:cubicBezTo>
                  <a:cubicBezTo>
                    <a:pt x="1120" y="1882"/>
                    <a:pt x="1192" y="1805"/>
                    <a:pt x="1192" y="1713"/>
                  </a:cubicBezTo>
                  <a:cubicBezTo>
                    <a:pt x="1192" y="1626"/>
                    <a:pt x="1120" y="1554"/>
                    <a:pt x="1034" y="1554"/>
                  </a:cubicBezTo>
                  <a:cubicBezTo>
                    <a:pt x="865" y="1554"/>
                    <a:pt x="691" y="1559"/>
                    <a:pt x="548" y="1559"/>
                  </a:cubicBezTo>
                  <a:cubicBezTo>
                    <a:pt x="635" y="1447"/>
                    <a:pt x="757" y="1278"/>
                    <a:pt x="931" y="1028"/>
                  </a:cubicBezTo>
                  <a:cubicBezTo>
                    <a:pt x="1018" y="910"/>
                    <a:pt x="1085" y="777"/>
                    <a:pt x="1110" y="655"/>
                  </a:cubicBezTo>
                  <a:cubicBezTo>
                    <a:pt x="1120" y="603"/>
                    <a:pt x="1120" y="562"/>
                    <a:pt x="1120" y="557"/>
                  </a:cubicBezTo>
                  <a:cubicBezTo>
                    <a:pt x="1120" y="251"/>
                    <a:pt x="870" y="0"/>
                    <a:pt x="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mn-lt"/>
              </a:endParaRPr>
            </a:p>
          </p:txBody>
        </p:sp>
      </p:grpSp>
      <p:sp>
        <p:nvSpPr>
          <p:cNvPr id="715" name="Google Shape;673;p46">
            <a:extLst>
              <a:ext uri="{FF2B5EF4-FFF2-40B4-BE49-F238E27FC236}">
                <a16:creationId xmlns:a16="http://schemas.microsoft.com/office/drawing/2014/main" id="{03AF8923-F3BA-C47B-A748-2EF877171DBC}"/>
              </a:ext>
            </a:extLst>
          </p:cNvPr>
          <p:cNvSpPr txBox="1"/>
          <p:nvPr/>
        </p:nvSpPr>
        <p:spPr>
          <a:xfrm>
            <a:off x="5468243" y="2264613"/>
            <a:ext cx="2936593" cy="2405861"/>
          </a:xfrm>
          <a:prstGeom prst="rect">
            <a:avLst/>
          </a:prstGeom>
          <a:solidFill>
            <a:schemeClr val="dk1"/>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CA" sz="1800" b="1" dirty="0">
                <a:effectLst/>
                <a:latin typeface="Poppins ExtraBold" panose="00000900000000000000" pitchFamily="2" charset="0"/>
                <a:ea typeface="Aptos" panose="020B0004020202020204" pitchFamily="34" charset="0"/>
                <a:cs typeface="Poppins ExtraBold" panose="00000900000000000000" pitchFamily="2" charset="0"/>
              </a:rPr>
              <a:t>Stop Words Using Corpus and Spacy</a:t>
            </a:r>
          </a:p>
          <a:p>
            <a:pPr marL="285750" lvl="0" indent="-285750">
              <a:buFont typeface="Wingdings" panose="05000000000000000000" pitchFamily="2" charset="2"/>
              <a:buChar char="§"/>
            </a:pPr>
            <a:endParaRPr lang="en-US" sz="200" dirty="0">
              <a:solidFill>
                <a:srgbClr val="0D0D0D"/>
              </a:solidFill>
              <a:latin typeface="+mj-lt"/>
              <a:ea typeface="Aptos" panose="020B0004020202020204" pitchFamily="34" charset="0"/>
              <a:cs typeface="Poppins ExtraBold" panose="00000900000000000000" pitchFamily="2" charset="0"/>
            </a:endParaRPr>
          </a:p>
          <a:p>
            <a:pPr lvl="0"/>
            <a:endParaRPr lang="en-US" sz="200" dirty="0">
              <a:solidFill>
                <a:srgbClr val="0D0D0D"/>
              </a:solidFill>
              <a:latin typeface="+mj-lt"/>
              <a:ea typeface="Aptos" panose="020B0004020202020204" pitchFamily="34" charset="0"/>
              <a:cs typeface="Poppins ExtraBold" panose="00000900000000000000" pitchFamily="2" charset="0"/>
            </a:endParaRPr>
          </a:p>
          <a:p>
            <a:pPr marL="285750" lvl="0" indent="-285750">
              <a:buFont typeface="Wingdings" panose="05000000000000000000" pitchFamily="2" charset="2"/>
              <a:buChar char="§"/>
            </a:pPr>
            <a:endParaRPr lang="en-US" sz="200" dirty="0">
              <a:solidFill>
                <a:srgbClr val="0D0D0D"/>
              </a:solidFill>
              <a:latin typeface="+mj-lt"/>
              <a:ea typeface="Aptos" panose="020B0004020202020204" pitchFamily="34" charset="0"/>
              <a:cs typeface="Poppins ExtraBold" panose="00000900000000000000" pitchFamily="2" charset="0"/>
            </a:endParaRPr>
          </a:p>
          <a:p>
            <a:pPr marL="285750" lvl="0" indent="-285750">
              <a:buFont typeface="Wingdings" panose="05000000000000000000" pitchFamily="2" charset="2"/>
              <a:buChar char="§"/>
            </a:pPr>
            <a:endParaRPr lang="en-US" sz="200" dirty="0">
              <a:solidFill>
                <a:srgbClr val="0D0D0D"/>
              </a:solidFill>
              <a:latin typeface="+mj-lt"/>
              <a:ea typeface="Aptos" panose="020B0004020202020204" pitchFamily="34" charset="0"/>
              <a:cs typeface="Poppins ExtraBold" panose="00000900000000000000" pitchFamily="2" charset="0"/>
            </a:endParaRPr>
          </a:p>
          <a:p>
            <a:pPr marL="285750" indent="-285750" algn="just">
              <a:buFont typeface="Wingdings" panose="05000000000000000000" pitchFamily="2" charset="2"/>
              <a:buChar char="§"/>
            </a:pPr>
            <a:r>
              <a:rPr lang="en-US" sz="1200" b="1" dirty="0">
                <a:solidFill>
                  <a:schemeClr val="bg1"/>
                </a:solidFill>
                <a:latin typeface="Aptos" panose="020B0004020202020204" pitchFamily="34" charset="0"/>
                <a:ea typeface="Poppins Light"/>
                <a:cs typeface="Poppins ExtraBold" panose="00000900000000000000" pitchFamily="2" charset="0"/>
                <a:sym typeface="Poppins Light"/>
              </a:rPr>
              <a:t>We utilized both the NLTK and </a:t>
            </a:r>
            <a:r>
              <a:rPr lang="en-US" sz="1200" b="1" dirty="0" err="1">
                <a:solidFill>
                  <a:schemeClr val="bg1"/>
                </a:solidFill>
                <a:latin typeface="Aptos" panose="020B0004020202020204" pitchFamily="34" charset="0"/>
                <a:ea typeface="Poppins Light"/>
                <a:cs typeface="Poppins ExtraBold" panose="00000900000000000000" pitchFamily="2" charset="0"/>
                <a:sym typeface="Poppins Light"/>
              </a:rPr>
              <a:t>SpaCy</a:t>
            </a:r>
            <a:r>
              <a:rPr lang="en-US" sz="1200" b="1" dirty="0">
                <a:solidFill>
                  <a:schemeClr val="bg1"/>
                </a:solidFill>
                <a:latin typeface="Aptos" panose="020B0004020202020204" pitchFamily="34" charset="0"/>
                <a:ea typeface="Poppins Light"/>
                <a:cs typeface="Poppins ExtraBold" panose="00000900000000000000" pitchFamily="2" charset="0"/>
                <a:sym typeface="Poppins Light"/>
              </a:rPr>
              <a:t> libraries to gather stop words from their respective corpora. These stop words were then employed to eliminate unnecessary words from our text column, enhancing the quality of our text data.</a:t>
            </a:r>
            <a:endParaRPr lang="en-CA" sz="1200" b="1" dirty="0">
              <a:solidFill>
                <a:schemeClr val="bg1"/>
              </a:solidFill>
              <a:latin typeface="Aptos" panose="020B0004020202020204" pitchFamily="34" charset="0"/>
              <a:ea typeface="Poppins Light"/>
              <a:cs typeface="Poppins ExtraBold" panose="00000900000000000000" pitchFamily="2" charset="0"/>
              <a:sym typeface="Poppins Light"/>
            </a:endParaRPr>
          </a:p>
          <a:p>
            <a:pPr marL="285750" indent="-285750">
              <a:buFont typeface="Wingdings" panose="05000000000000000000" pitchFamily="2" charset="2"/>
              <a:buChar char="§"/>
            </a:pPr>
            <a:endParaRPr lang="en-CA" sz="1300" b="1" dirty="0">
              <a:solidFill>
                <a:schemeClr val="lt1"/>
              </a:solidFill>
              <a:latin typeface="+mj-lt"/>
              <a:ea typeface="Poppins Light"/>
              <a:cs typeface="Poppins ExtraBold" panose="00000900000000000000" pitchFamily="2" charset="0"/>
              <a:sym typeface="Poppins Light"/>
            </a:endParaRPr>
          </a:p>
          <a:p>
            <a:pPr marL="285750" lvl="0" indent="-285750" rtl="0">
              <a:spcBef>
                <a:spcPts val="0"/>
              </a:spcBef>
              <a:spcAft>
                <a:spcPts val="0"/>
              </a:spcAft>
              <a:buFont typeface="Wingdings" panose="05000000000000000000" pitchFamily="2" charset="2"/>
              <a:buChar char="§"/>
            </a:pPr>
            <a:endParaRPr lang="en-CA" sz="1300" b="1" dirty="0">
              <a:effectLst/>
              <a:latin typeface="+mj-lt"/>
              <a:ea typeface="Aptos" panose="020B0004020202020204" pitchFamily="34" charset="0"/>
              <a:cs typeface="Poppins ExtraBold" panose="00000900000000000000" pitchFamily="2" charset="0"/>
            </a:endParaRPr>
          </a:p>
        </p:txBody>
      </p:sp>
      <p:sp>
        <p:nvSpPr>
          <p:cNvPr id="727" name="Google Shape;761;p48">
            <a:extLst>
              <a:ext uri="{FF2B5EF4-FFF2-40B4-BE49-F238E27FC236}">
                <a16:creationId xmlns:a16="http://schemas.microsoft.com/office/drawing/2014/main" id="{EAF733B7-8F32-37A4-54C3-810F2862B9D1}"/>
              </a:ext>
            </a:extLst>
          </p:cNvPr>
          <p:cNvSpPr/>
          <p:nvPr/>
        </p:nvSpPr>
        <p:spPr>
          <a:xfrm rot="10800000">
            <a:off x="1967643" y="1759441"/>
            <a:ext cx="450501" cy="381754"/>
          </a:xfrm>
          <a:prstGeom prst="triangle">
            <a:avLst>
              <a:gd name="adj" fmla="val 50000"/>
            </a:avLst>
          </a:prstGeom>
          <a:solidFill>
            <a:srgbClr val="081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735" name="Google Shape;785;p48">
            <a:extLst>
              <a:ext uri="{FF2B5EF4-FFF2-40B4-BE49-F238E27FC236}">
                <a16:creationId xmlns:a16="http://schemas.microsoft.com/office/drawing/2014/main" id="{3D1424E4-2201-DFFB-B3F0-7736C3A6B168}"/>
              </a:ext>
            </a:extLst>
          </p:cNvPr>
          <p:cNvCxnSpPr>
            <a:cxnSpLocks/>
          </p:cNvCxnSpPr>
          <p:nvPr/>
        </p:nvCxnSpPr>
        <p:spPr>
          <a:xfrm>
            <a:off x="2169591" y="1415098"/>
            <a:ext cx="0" cy="21600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3500">
        <p14:honeycomb/>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48"/>
          <p:cNvSpPr txBox="1">
            <a:spLocks noGrp="1"/>
          </p:cNvSpPr>
          <p:nvPr>
            <p:ph type="title"/>
          </p:nvPr>
        </p:nvSpPr>
        <p:spPr>
          <a:xfrm>
            <a:off x="463176" y="622860"/>
            <a:ext cx="7768684" cy="610353"/>
          </a:xfrm>
          <a:prstGeom prst="rect">
            <a:avLst/>
          </a:prstGeom>
        </p:spPr>
        <p:txBody>
          <a:bodyPr spcFirstLastPara="1" wrap="square" lIns="91425" tIns="91425" rIns="91425" bIns="91425" anchor="t" anchorCtr="0">
            <a:noAutofit/>
          </a:bodyPr>
          <a:lstStyle/>
          <a:p>
            <a:pPr marL="731520" lvl="0" indent="0" algn="l" rtl="0">
              <a:spcBef>
                <a:spcPts val="0"/>
              </a:spcBef>
              <a:spcAft>
                <a:spcPts val="0"/>
              </a:spcAft>
              <a:buNone/>
            </a:pPr>
            <a:r>
              <a:rPr lang="en" dirty="0"/>
              <a:t>METHODOLOGIES AND MODEL SELECTION</a:t>
            </a:r>
            <a:endParaRPr dirty="0"/>
          </a:p>
        </p:txBody>
      </p:sp>
      <p:sp>
        <p:nvSpPr>
          <p:cNvPr id="750" name="Google Shape;750;p48"/>
          <p:cNvSpPr/>
          <p:nvPr/>
        </p:nvSpPr>
        <p:spPr>
          <a:xfrm>
            <a:off x="2242121" y="1204058"/>
            <a:ext cx="198600" cy="198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8"/>
          <p:cNvSpPr/>
          <p:nvPr/>
        </p:nvSpPr>
        <p:spPr>
          <a:xfrm>
            <a:off x="6770491" y="1189929"/>
            <a:ext cx="198600" cy="198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755" name="Google Shape;755;p48"/>
          <p:cNvCxnSpPr>
            <a:cxnSpLocks/>
          </p:cNvCxnSpPr>
          <p:nvPr/>
        </p:nvCxnSpPr>
        <p:spPr>
          <a:xfrm>
            <a:off x="2441129" y="1288490"/>
            <a:ext cx="1692000" cy="0"/>
          </a:xfrm>
          <a:prstGeom prst="straightConnector1">
            <a:avLst/>
          </a:prstGeom>
          <a:noFill/>
          <a:ln w="19050" cap="flat" cmpd="sng">
            <a:solidFill>
              <a:schemeClr val="lt2"/>
            </a:solidFill>
            <a:prstDash val="solid"/>
            <a:round/>
            <a:headEnd type="none" w="med" len="med"/>
            <a:tailEnd type="none" w="med" len="med"/>
          </a:ln>
        </p:spPr>
      </p:cxnSp>
      <p:cxnSp>
        <p:nvCxnSpPr>
          <p:cNvPr id="756" name="Google Shape;756;p48"/>
          <p:cNvCxnSpPr>
            <a:cxnSpLocks/>
          </p:cNvCxnSpPr>
          <p:nvPr/>
        </p:nvCxnSpPr>
        <p:spPr>
          <a:xfrm flipV="1">
            <a:off x="4104607" y="1281056"/>
            <a:ext cx="2664000" cy="7434"/>
          </a:xfrm>
          <a:prstGeom prst="straightConnector1">
            <a:avLst/>
          </a:prstGeom>
          <a:noFill/>
          <a:ln w="19050" cap="flat" cmpd="sng">
            <a:solidFill>
              <a:schemeClr val="lt2"/>
            </a:solidFill>
            <a:prstDash val="solid"/>
            <a:round/>
            <a:headEnd type="none" w="med" len="med"/>
            <a:tailEnd type="none" w="med" len="med"/>
          </a:ln>
        </p:spPr>
      </p:cxnSp>
      <p:grpSp>
        <p:nvGrpSpPr>
          <p:cNvPr id="759" name="Google Shape;759;p48"/>
          <p:cNvGrpSpPr/>
          <p:nvPr/>
        </p:nvGrpSpPr>
        <p:grpSpPr>
          <a:xfrm>
            <a:off x="5219264" y="1657505"/>
            <a:ext cx="3165078" cy="571559"/>
            <a:chOff x="2255704" y="2629953"/>
            <a:chExt cx="1508700" cy="378740"/>
          </a:xfrm>
        </p:grpSpPr>
        <p:sp>
          <p:nvSpPr>
            <p:cNvPr id="760" name="Google Shape;760;p48"/>
            <p:cNvSpPr/>
            <p:nvPr/>
          </p:nvSpPr>
          <p:spPr>
            <a:xfrm>
              <a:off x="2255704" y="2629953"/>
              <a:ext cx="1508700" cy="37874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 name="Google Shape;761;p48"/>
            <p:cNvSpPr/>
            <p:nvPr/>
          </p:nvSpPr>
          <p:spPr>
            <a:xfrm rot="10800000">
              <a:off x="2971112" y="2680563"/>
              <a:ext cx="239810" cy="252967"/>
            </a:xfrm>
            <a:prstGeom prst="triangle">
              <a:avLst>
                <a:gd name="adj" fmla="val 50000"/>
              </a:avLst>
            </a:prstGeom>
            <a:solidFill>
              <a:srgbClr val="081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70" name="Google Shape;770;p48"/>
          <p:cNvSpPr/>
          <p:nvPr/>
        </p:nvSpPr>
        <p:spPr>
          <a:xfrm>
            <a:off x="846036" y="1646995"/>
            <a:ext cx="3015543" cy="56796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785" name="Google Shape;785;p48"/>
          <p:cNvCxnSpPr>
            <a:cxnSpLocks/>
          </p:cNvCxnSpPr>
          <p:nvPr/>
        </p:nvCxnSpPr>
        <p:spPr>
          <a:xfrm>
            <a:off x="6876825" y="1388529"/>
            <a:ext cx="0" cy="277200"/>
          </a:xfrm>
          <a:prstGeom prst="straightConnector1">
            <a:avLst/>
          </a:prstGeom>
          <a:noFill/>
          <a:ln w="19050" cap="flat" cmpd="sng">
            <a:solidFill>
              <a:schemeClr val="lt2"/>
            </a:solidFill>
            <a:prstDash val="solid"/>
            <a:round/>
            <a:headEnd type="none" w="med" len="med"/>
            <a:tailEnd type="none" w="med" len="med"/>
          </a:ln>
        </p:spPr>
      </p:cxnSp>
      <p:sp>
        <p:nvSpPr>
          <p:cNvPr id="61" name="Google Shape;673;p46">
            <a:extLst>
              <a:ext uri="{FF2B5EF4-FFF2-40B4-BE49-F238E27FC236}">
                <a16:creationId xmlns:a16="http://schemas.microsoft.com/office/drawing/2014/main" id="{BD13FB23-1C20-FBBE-B130-44A5FDDE11DB}"/>
              </a:ext>
            </a:extLst>
          </p:cNvPr>
          <p:cNvSpPr txBox="1"/>
          <p:nvPr/>
        </p:nvSpPr>
        <p:spPr>
          <a:xfrm>
            <a:off x="842658" y="2236099"/>
            <a:ext cx="3018923" cy="2462510"/>
          </a:xfrm>
          <a:prstGeom prst="rect">
            <a:avLst/>
          </a:prstGeom>
          <a:solidFill>
            <a:schemeClr val="dk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CA" sz="1800" b="1" dirty="0">
                <a:latin typeface="Poppins ExtraBold" panose="00000900000000000000" pitchFamily="2" charset="0"/>
                <a:ea typeface="Aptos" panose="020B0004020202020204" pitchFamily="34" charset="0"/>
                <a:cs typeface="Poppins ExtraBold" panose="00000900000000000000" pitchFamily="2" charset="0"/>
              </a:rPr>
              <a:t>Word2Vec </a:t>
            </a:r>
            <a:endParaRPr lang="en-CA" sz="1800" b="1" dirty="0">
              <a:effectLst/>
              <a:latin typeface="Poppins ExtraBold" panose="00000900000000000000" pitchFamily="2" charset="0"/>
              <a:ea typeface="Aptos" panose="020B0004020202020204" pitchFamily="34" charset="0"/>
              <a:cs typeface="Poppins ExtraBold" panose="00000900000000000000" pitchFamily="2" charset="0"/>
            </a:endParaRPr>
          </a:p>
          <a:p>
            <a:pPr marL="0" lvl="0" indent="0" rtl="0">
              <a:spcBef>
                <a:spcPts val="0"/>
              </a:spcBef>
              <a:spcAft>
                <a:spcPts val="0"/>
              </a:spcAft>
              <a:buNone/>
            </a:pPr>
            <a:endParaRPr lang="en-CA" sz="100" b="1" i="0" dirty="0">
              <a:solidFill>
                <a:srgbClr val="0D0D0D"/>
              </a:solidFill>
              <a:effectLst/>
              <a:latin typeface="Söhne"/>
            </a:endParaRPr>
          </a:p>
          <a:p>
            <a:pPr marL="285750" lvl="0" indent="-285750" rtl="0">
              <a:spcBef>
                <a:spcPts val="0"/>
              </a:spcBef>
              <a:spcAft>
                <a:spcPts val="0"/>
              </a:spcAft>
              <a:buFont typeface="Wingdings" panose="05000000000000000000" pitchFamily="2" charset="2"/>
              <a:buChar char="q"/>
            </a:pPr>
            <a:r>
              <a:rPr lang="en-CA" b="1" i="0" dirty="0">
                <a:solidFill>
                  <a:srgbClr val="0D0D0D"/>
                </a:solidFill>
                <a:effectLst/>
                <a:latin typeface="+mj-lt"/>
              </a:rPr>
              <a:t>Tokenization through Word2Vec</a:t>
            </a:r>
          </a:p>
          <a:p>
            <a:pPr marL="268288" lvl="0" indent="-179388" algn="just">
              <a:buFont typeface="Wingdings" panose="05000000000000000000" pitchFamily="2" charset="2"/>
              <a:buChar char="§"/>
            </a:pPr>
            <a:r>
              <a:rPr lang="en-US" sz="1200" dirty="0">
                <a:latin typeface="Aptos" panose="020B0004020202020204" pitchFamily="34" charset="0"/>
              </a:rPr>
              <a:t>We conducted tokenization on our text column using Word2Vec by splitting the text into individual words or tokens, and subsequently built a vocabulary of these tokens using Word2Vec methods, enabling us to represent words as dense vectors for further analysis.</a:t>
            </a:r>
            <a:endParaRPr lang="en-US" sz="1200" b="0" i="0" dirty="0">
              <a:solidFill>
                <a:srgbClr val="0D0D0D"/>
              </a:solidFill>
              <a:effectLst/>
              <a:latin typeface="Aptos" panose="020B0004020202020204" pitchFamily="34" charset="0"/>
            </a:endParaRPr>
          </a:p>
          <a:p>
            <a:pPr marL="88900" lvl="0"/>
            <a:endParaRPr lang="en-US" sz="700" b="0" i="0" dirty="0">
              <a:solidFill>
                <a:srgbClr val="0D0D0D"/>
              </a:solidFill>
              <a:effectLst/>
              <a:latin typeface="+mj-lt"/>
            </a:endParaRPr>
          </a:p>
          <a:p>
            <a:pPr marL="0" lvl="0" indent="0" rtl="0">
              <a:spcBef>
                <a:spcPts val="0"/>
              </a:spcBef>
              <a:spcAft>
                <a:spcPts val="0"/>
              </a:spcAft>
              <a:buNone/>
            </a:pPr>
            <a:endParaRPr lang="en-CA" sz="1100" b="1" dirty="0">
              <a:solidFill>
                <a:schemeClr val="lt1"/>
              </a:solidFill>
              <a:latin typeface="Poppins ExtraBold" panose="00000900000000000000" pitchFamily="2" charset="0"/>
              <a:ea typeface="Poppins Light"/>
              <a:cs typeface="Poppins ExtraBold" panose="00000900000000000000" pitchFamily="2" charset="0"/>
              <a:sym typeface="Poppins Light"/>
            </a:endParaRPr>
          </a:p>
        </p:txBody>
      </p:sp>
      <p:grpSp>
        <p:nvGrpSpPr>
          <p:cNvPr id="62" name="Google Shape;531;p48">
            <a:extLst>
              <a:ext uri="{FF2B5EF4-FFF2-40B4-BE49-F238E27FC236}">
                <a16:creationId xmlns:a16="http://schemas.microsoft.com/office/drawing/2014/main" id="{7E6C55DC-8916-5A0E-564F-276ACE65C707}"/>
              </a:ext>
            </a:extLst>
          </p:cNvPr>
          <p:cNvGrpSpPr/>
          <p:nvPr/>
        </p:nvGrpSpPr>
        <p:grpSpPr>
          <a:xfrm>
            <a:off x="654250" y="713906"/>
            <a:ext cx="582053" cy="558126"/>
            <a:chOff x="3404975" y="865475"/>
            <a:chExt cx="276375" cy="276625"/>
          </a:xfrm>
        </p:grpSpPr>
        <p:sp>
          <p:nvSpPr>
            <p:cNvPr id="63" name="Google Shape;532;p48">
              <a:extLst>
                <a:ext uri="{FF2B5EF4-FFF2-40B4-BE49-F238E27FC236}">
                  <a16:creationId xmlns:a16="http://schemas.microsoft.com/office/drawing/2014/main" id="{88FD4E5F-208E-71B4-4413-A313B5FDCBAB}"/>
                </a:ext>
              </a:extLst>
            </p:cNvPr>
            <p:cNvSpPr/>
            <p:nvPr/>
          </p:nvSpPr>
          <p:spPr>
            <a:xfrm>
              <a:off x="3404975" y="865475"/>
              <a:ext cx="276375" cy="276625"/>
            </a:xfrm>
            <a:custGeom>
              <a:avLst/>
              <a:gdLst/>
              <a:ahLst/>
              <a:cxnLst/>
              <a:rect l="l" t="t" r="r" b="b"/>
              <a:pathLst>
                <a:path w="11055" h="11065" extrusionOk="0">
                  <a:moveTo>
                    <a:pt x="6637" y="481"/>
                  </a:moveTo>
                  <a:cubicBezTo>
                    <a:pt x="7005" y="588"/>
                    <a:pt x="7363" y="757"/>
                    <a:pt x="7690" y="967"/>
                  </a:cubicBezTo>
                  <a:cubicBezTo>
                    <a:pt x="8247" y="1330"/>
                    <a:pt x="8702" y="1826"/>
                    <a:pt x="9019" y="2398"/>
                  </a:cubicBezTo>
                  <a:lnTo>
                    <a:pt x="7680" y="2398"/>
                  </a:lnTo>
                  <a:cubicBezTo>
                    <a:pt x="7491" y="1724"/>
                    <a:pt x="7220" y="1146"/>
                    <a:pt x="6867" y="727"/>
                  </a:cubicBezTo>
                  <a:cubicBezTo>
                    <a:pt x="6790" y="634"/>
                    <a:pt x="6713" y="553"/>
                    <a:pt x="6637" y="481"/>
                  </a:cubicBezTo>
                  <a:close/>
                  <a:moveTo>
                    <a:pt x="5369" y="343"/>
                  </a:moveTo>
                  <a:lnTo>
                    <a:pt x="5369" y="2403"/>
                  </a:lnTo>
                  <a:lnTo>
                    <a:pt x="3717" y="2403"/>
                  </a:lnTo>
                  <a:cubicBezTo>
                    <a:pt x="4055" y="1228"/>
                    <a:pt x="4679" y="450"/>
                    <a:pt x="5369" y="343"/>
                  </a:cubicBezTo>
                  <a:close/>
                  <a:moveTo>
                    <a:pt x="5691" y="338"/>
                  </a:moveTo>
                  <a:cubicBezTo>
                    <a:pt x="6381" y="450"/>
                    <a:pt x="7005" y="1228"/>
                    <a:pt x="7347" y="2403"/>
                  </a:cubicBezTo>
                  <a:lnTo>
                    <a:pt x="5691" y="2403"/>
                  </a:lnTo>
                  <a:lnTo>
                    <a:pt x="5691" y="338"/>
                  </a:lnTo>
                  <a:close/>
                  <a:moveTo>
                    <a:pt x="4408" y="481"/>
                  </a:moveTo>
                  <a:cubicBezTo>
                    <a:pt x="4331" y="558"/>
                    <a:pt x="4254" y="634"/>
                    <a:pt x="4178" y="721"/>
                  </a:cubicBezTo>
                  <a:cubicBezTo>
                    <a:pt x="3830" y="1146"/>
                    <a:pt x="3549" y="1718"/>
                    <a:pt x="3365" y="2398"/>
                  </a:cubicBezTo>
                  <a:lnTo>
                    <a:pt x="2930" y="2398"/>
                  </a:lnTo>
                  <a:cubicBezTo>
                    <a:pt x="2910" y="2398"/>
                    <a:pt x="2889" y="2403"/>
                    <a:pt x="2874" y="2424"/>
                  </a:cubicBezTo>
                  <a:cubicBezTo>
                    <a:pt x="2746" y="2567"/>
                    <a:pt x="2838" y="2726"/>
                    <a:pt x="2976" y="2726"/>
                  </a:cubicBezTo>
                  <a:lnTo>
                    <a:pt x="10344" y="2726"/>
                  </a:lnTo>
                  <a:cubicBezTo>
                    <a:pt x="10548" y="2726"/>
                    <a:pt x="10722" y="2889"/>
                    <a:pt x="10722" y="3104"/>
                  </a:cubicBezTo>
                  <a:lnTo>
                    <a:pt x="10722" y="5522"/>
                  </a:lnTo>
                  <a:cubicBezTo>
                    <a:pt x="10722" y="5727"/>
                    <a:pt x="10553" y="5901"/>
                    <a:pt x="10344" y="5901"/>
                  </a:cubicBezTo>
                  <a:lnTo>
                    <a:pt x="686" y="5901"/>
                  </a:lnTo>
                  <a:cubicBezTo>
                    <a:pt x="481" y="5901"/>
                    <a:pt x="307" y="5737"/>
                    <a:pt x="307" y="5522"/>
                  </a:cubicBezTo>
                  <a:lnTo>
                    <a:pt x="307" y="2899"/>
                  </a:lnTo>
                  <a:cubicBezTo>
                    <a:pt x="307" y="2802"/>
                    <a:pt x="384" y="2726"/>
                    <a:pt x="481" y="2726"/>
                  </a:cubicBezTo>
                  <a:lnTo>
                    <a:pt x="2265" y="2726"/>
                  </a:lnTo>
                  <a:cubicBezTo>
                    <a:pt x="2286" y="2726"/>
                    <a:pt x="2301" y="2720"/>
                    <a:pt x="2322" y="2700"/>
                  </a:cubicBezTo>
                  <a:cubicBezTo>
                    <a:pt x="2449" y="2557"/>
                    <a:pt x="2352" y="2398"/>
                    <a:pt x="2219" y="2398"/>
                  </a:cubicBezTo>
                  <a:lnTo>
                    <a:pt x="2020" y="2398"/>
                  </a:lnTo>
                  <a:cubicBezTo>
                    <a:pt x="2337" y="1816"/>
                    <a:pt x="2797" y="1325"/>
                    <a:pt x="3349" y="967"/>
                  </a:cubicBezTo>
                  <a:cubicBezTo>
                    <a:pt x="3677" y="757"/>
                    <a:pt x="4034" y="588"/>
                    <a:pt x="4408" y="481"/>
                  </a:cubicBezTo>
                  <a:close/>
                  <a:moveTo>
                    <a:pt x="5369" y="6228"/>
                  </a:moveTo>
                  <a:lnTo>
                    <a:pt x="5369" y="6606"/>
                  </a:lnTo>
                  <a:cubicBezTo>
                    <a:pt x="4878" y="6642"/>
                    <a:pt x="4433" y="6836"/>
                    <a:pt x="4080" y="7143"/>
                  </a:cubicBezTo>
                  <a:cubicBezTo>
                    <a:pt x="3932" y="6867"/>
                    <a:pt x="3809" y="6565"/>
                    <a:pt x="3717" y="6228"/>
                  </a:cubicBezTo>
                  <a:close/>
                  <a:moveTo>
                    <a:pt x="7353" y="6228"/>
                  </a:moveTo>
                  <a:cubicBezTo>
                    <a:pt x="7250" y="6560"/>
                    <a:pt x="7128" y="6867"/>
                    <a:pt x="6990" y="7143"/>
                  </a:cubicBezTo>
                  <a:cubicBezTo>
                    <a:pt x="6637" y="6836"/>
                    <a:pt x="6187" y="6642"/>
                    <a:pt x="5696" y="6606"/>
                  </a:cubicBezTo>
                  <a:lnTo>
                    <a:pt x="5696" y="6228"/>
                  </a:lnTo>
                  <a:close/>
                  <a:moveTo>
                    <a:pt x="3370" y="6223"/>
                  </a:moveTo>
                  <a:cubicBezTo>
                    <a:pt x="3487" y="6647"/>
                    <a:pt x="3641" y="7041"/>
                    <a:pt x="3830" y="7378"/>
                  </a:cubicBezTo>
                  <a:cubicBezTo>
                    <a:pt x="3728" y="7501"/>
                    <a:pt x="3630" y="7634"/>
                    <a:pt x="3554" y="7782"/>
                  </a:cubicBezTo>
                  <a:cubicBezTo>
                    <a:pt x="2910" y="7409"/>
                    <a:pt x="2378" y="6872"/>
                    <a:pt x="2030" y="6223"/>
                  </a:cubicBezTo>
                  <a:close/>
                  <a:moveTo>
                    <a:pt x="5522" y="1"/>
                  </a:moveTo>
                  <a:cubicBezTo>
                    <a:pt x="4689" y="1"/>
                    <a:pt x="3876" y="246"/>
                    <a:pt x="3181" y="701"/>
                  </a:cubicBezTo>
                  <a:cubicBezTo>
                    <a:pt x="2526" y="1120"/>
                    <a:pt x="2010" y="1713"/>
                    <a:pt x="1662" y="2403"/>
                  </a:cubicBezTo>
                  <a:lnTo>
                    <a:pt x="701" y="2403"/>
                  </a:lnTo>
                  <a:cubicBezTo>
                    <a:pt x="317" y="2403"/>
                    <a:pt x="0" y="2720"/>
                    <a:pt x="0" y="3104"/>
                  </a:cubicBezTo>
                  <a:lnTo>
                    <a:pt x="0" y="5522"/>
                  </a:lnTo>
                  <a:cubicBezTo>
                    <a:pt x="0" y="5906"/>
                    <a:pt x="317" y="6223"/>
                    <a:pt x="701" y="6223"/>
                  </a:cubicBezTo>
                  <a:lnTo>
                    <a:pt x="1662" y="6223"/>
                  </a:lnTo>
                  <a:cubicBezTo>
                    <a:pt x="2046" y="7000"/>
                    <a:pt x="2669" y="7654"/>
                    <a:pt x="3421" y="8073"/>
                  </a:cubicBezTo>
                  <a:cubicBezTo>
                    <a:pt x="3339" y="8309"/>
                    <a:pt x="3288" y="8564"/>
                    <a:pt x="3288" y="8835"/>
                  </a:cubicBezTo>
                  <a:cubicBezTo>
                    <a:pt x="3288" y="8948"/>
                    <a:pt x="3293" y="9060"/>
                    <a:pt x="3314" y="9173"/>
                  </a:cubicBezTo>
                  <a:cubicBezTo>
                    <a:pt x="3323" y="9255"/>
                    <a:pt x="3392" y="9308"/>
                    <a:pt x="3469" y="9308"/>
                  </a:cubicBezTo>
                  <a:cubicBezTo>
                    <a:pt x="3478" y="9308"/>
                    <a:pt x="3488" y="9307"/>
                    <a:pt x="3498" y="9306"/>
                  </a:cubicBezTo>
                  <a:cubicBezTo>
                    <a:pt x="3590" y="9295"/>
                    <a:pt x="3646" y="9214"/>
                    <a:pt x="3630" y="9122"/>
                  </a:cubicBezTo>
                  <a:cubicBezTo>
                    <a:pt x="3620" y="9024"/>
                    <a:pt x="3615" y="8932"/>
                    <a:pt x="3615" y="8835"/>
                  </a:cubicBezTo>
                  <a:cubicBezTo>
                    <a:pt x="3615" y="7778"/>
                    <a:pt x="4473" y="6922"/>
                    <a:pt x="5532" y="6922"/>
                  </a:cubicBezTo>
                  <a:cubicBezTo>
                    <a:pt x="5666" y="6922"/>
                    <a:pt x="5803" y="6935"/>
                    <a:pt x="5941" y="6964"/>
                  </a:cubicBezTo>
                  <a:cubicBezTo>
                    <a:pt x="6667" y="7117"/>
                    <a:pt x="7235" y="7690"/>
                    <a:pt x="7388" y="8411"/>
                  </a:cubicBezTo>
                  <a:cubicBezTo>
                    <a:pt x="7654" y="9648"/>
                    <a:pt x="6713" y="10747"/>
                    <a:pt x="5522" y="10747"/>
                  </a:cubicBezTo>
                  <a:cubicBezTo>
                    <a:pt x="4842" y="10747"/>
                    <a:pt x="4203" y="10374"/>
                    <a:pt x="3861" y="9776"/>
                  </a:cubicBezTo>
                  <a:cubicBezTo>
                    <a:pt x="3832" y="9722"/>
                    <a:pt x="3776" y="9694"/>
                    <a:pt x="3716" y="9694"/>
                  </a:cubicBezTo>
                  <a:cubicBezTo>
                    <a:pt x="3691" y="9694"/>
                    <a:pt x="3665" y="9699"/>
                    <a:pt x="3641" y="9710"/>
                  </a:cubicBezTo>
                  <a:cubicBezTo>
                    <a:pt x="3564" y="9756"/>
                    <a:pt x="3538" y="9853"/>
                    <a:pt x="3579" y="9935"/>
                  </a:cubicBezTo>
                  <a:cubicBezTo>
                    <a:pt x="3978" y="10630"/>
                    <a:pt x="4725" y="11064"/>
                    <a:pt x="5522" y="11064"/>
                  </a:cubicBezTo>
                  <a:cubicBezTo>
                    <a:pt x="6759" y="11064"/>
                    <a:pt x="7762" y="10062"/>
                    <a:pt x="7762" y="8830"/>
                  </a:cubicBezTo>
                  <a:cubicBezTo>
                    <a:pt x="7762" y="8559"/>
                    <a:pt x="7716" y="8304"/>
                    <a:pt x="7629" y="8068"/>
                  </a:cubicBezTo>
                  <a:cubicBezTo>
                    <a:pt x="7889" y="7920"/>
                    <a:pt x="8140" y="7741"/>
                    <a:pt x="8370" y="7542"/>
                  </a:cubicBezTo>
                  <a:cubicBezTo>
                    <a:pt x="8436" y="7486"/>
                    <a:pt x="8447" y="7383"/>
                    <a:pt x="8380" y="7312"/>
                  </a:cubicBezTo>
                  <a:cubicBezTo>
                    <a:pt x="8350" y="7276"/>
                    <a:pt x="8306" y="7256"/>
                    <a:pt x="8261" y="7256"/>
                  </a:cubicBezTo>
                  <a:cubicBezTo>
                    <a:pt x="8223" y="7256"/>
                    <a:pt x="8183" y="7271"/>
                    <a:pt x="8150" y="7301"/>
                  </a:cubicBezTo>
                  <a:cubicBezTo>
                    <a:pt x="7946" y="7480"/>
                    <a:pt x="7721" y="7639"/>
                    <a:pt x="7491" y="7772"/>
                  </a:cubicBezTo>
                  <a:cubicBezTo>
                    <a:pt x="7414" y="7634"/>
                    <a:pt x="7327" y="7491"/>
                    <a:pt x="7220" y="7373"/>
                  </a:cubicBezTo>
                  <a:cubicBezTo>
                    <a:pt x="7409" y="7031"/>
                    <a:pt x="7562" y="6647"/>
                    <a:pt x="7680" y="6212"/>
                  </a:cubicBezTo>
                  <a:lnTo>
                    <a:pt x="9019" y="6212"/>
                  </a:lnTo>
                  <a:cubicBezTo>
                    <a:pt x="8912" y="6412"/>
                    <a:pt x="8789" y="6596"/>
                    <a:pt x="8656" y="6770"/>
                  </a:cubicBezTo>
                  <a:cubicBezTo>
                    <a:pt x="8610" y="6826"/>
                    <a:pt x="8605" y="6918"/>
                    <a:pt x="8656" y="6974"/>
                  </a:cubicBezTo>
                  <a:cubicBezTo>
                    <a:pt x="8687" y="7015"/>
                    <a:pt x="8738" y="7031"/>
                    <a:pt x="8784" y="7031"/>
                  </a:cubicBezTo>
                  <a:cubicBezTo>
                    <a:pt x="8830" y="7031"/>
                    <a:pt x="8881" y="7015"/>
                    <a:pt x="8912" y="6969"/>
                  </a:cubicBezTo>
                  <a:cubicBezTo>
                    <a:pt x="9096" y="6734"/>
                    <a:pt x="9254" y="6478"/>
                    <a:pt x="9393" y="6207"/>
                  </a:cubicBezTo>
                  <a:lnTo>
                    <a:pt x="10354" y="6207"/>
                  </a:lnTo>
                  <a:cubicBezTo>
                    <a:pt x="10737" y="6207"/>
                    <a:pt x="11054" y="5895"/>
                    <a:pt x="11054" y="5512"/>
                  </a:cubicBezTo>
                  <a:lnTo>
                    <a:pt x="11054" y="3089"/>
                  </a:lnTo>
                  <a:cubicBezTo>
                    <a:pt x="11044" y="2720"/>
                    <a:pt x="10732" y="2403"/>
                    <a:pt x="10349" y="2403"/>
                  </a:cubicBezTo>
                  <a:lnTo>
                    <a:pt x="9382" y="2403"/>
                  </a:lnTo>
                  <a:cubicBezTo>
                    <a:pt x="9040" y="1708"/>
                    <a:pt x="8523" y="1120"/>
                    <a:pt x="7869" y="701"/>
                  </a:cubicBezTo>
                  <a:cubicBezTo>
                    <a:pt x="7174" y="246"/>
                    <a:pt x="6361" y="1"/>
                    <a:pt x="5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mn-lt"/>
              </a:endParaRPr>
            </a:p>
          </p:txBody>
        </p:sp>
        <p:sp>
          <p:nvSpPr>
            <p:cNvPr id="704" name="Google Shape;533;p48">
              <a:extLst>
                <a:ext uri="{FF2B5EF4-FFF2-40B4-BE49-F238E27FC236}">
                  <a16:creationId xmlns:a16="http://schemas.microsoft.com/office/drawing/2014/main" id="{14576BC8-473A-A03F-6FF3-487DEF0F52F5}"/>
                </a:ext>
              </a:extLst>
            </p:cNvPr>
            <p:cNvSpPr/>
            <p:nvPr/>
          </p:nvSpPr>
          <p:spPr>
            <a:xfrm>
              <a:off x="3447025" y="947650"/>
              <a:ext cx="38375" cy="50825"/>
            </a:xfrm>
            <a:custGeom>
              <a:avLst/>
              <a:gdLst/>
              <a:ahLst/>
              <a:cxnLst/>
              <a:rect l="l" t="t" r="r" b="b"/>
              <a:pathLst>
                <a:path w="1535" h="2033" extrusionOk="0">
                  <a:moveTo>
                    <a:pt x="1350" y="1"/>
                  </a:moveTo>
                  <a:cubicBezTo>
                    <a:pt x="1253" y="1"/>
                    <a:pt x="1182" y="73"/>
                    <a:pt x="1182" y="159"/>
                  </a:cubicBezTo>
                  <a:lnTo>
                    <a:pt x="1197" y="1381"/>
                  </a:lnTo>
                  <a:lnTo>
                    <a:pt x="297" y="73"/>
                  </a:lnTo>
                  <a:cubicBezTo>
                    <a:pt x="268" y="27"/>
                    <a:pt x="217" y="2"/>
                    <a:pt x="165" y="2"/>
                  </a:cubicBezTo>
                  <a:cubicBezTo>
                    <a:pt x="135" y="2"/>
                    <a:pt x="105" y="10"/>
                    <a:pt x="77" y="27"/>
                  </a:cubicBezTo>
                  <a:cubicBezTo>
                    <a:pt x="26" y="57"/>
                    <a:pt x="1" y="108"/>
                    <a:pt x="1" y="175"/>
                  </a:cubicBezTo>
                  <a:lnTo>
                    <a:pt x="1" y="1867"/>
                  </a:lnTo>
                  <a:cubicBezTo>
                    <a:pt x="1" y="1949"/>
                    <a:pt x="57" y="2026"/>
                    <a:pt x="144" y="2031"/>
                  </a:cubicBezTo>
                  <a:cubicBezTo>
                    <a:pt x="152" y="2032"/>
                    <a:pt x="160" y="2033"/>
                    <a:pt x="167" y="2033"/>
                  </a:cubicBezTo>
                  <a:cubicBezTo>
                    <a:pt x="250" y="2033"/>
                    <a:pt x="323" y="1961"/>
                    <a:pt x="323" y="1872"/>
                  </a:cubicBezTo>
                  <a:lnTo>
                    <a:pt x="323" y="691"/>
                  </a:lnTo>
                  <a:lnTo>
                    <a:pt x="1192" y="1944"/>
                  </a:lnTo>
                  <a:cubicBezTo>
                    <a:pt x="1232" y="1996"/>
                    <a:pt x="1290" y="2029"/>
                    <a:pt x="1350" y="2029"/>
                  </a:cubicBezTo>
                  <a:cubicBezTo>
                    <a:pt x="1367" y="2029"/>
                    <a:pt x="1385" y="2026"/>
                    <a:pt x="1401" y="2021"/>
                  </a:cubicBezTo>
                  <a:cubicBezTo>
                    <a:pt x="1478" y="1995"/>
                    <a:pt x="1534" y="1918"/>
                    <a:pt x="1534" y="1826"/>
                  </a:cubicBezTo>
                  <a:lnTo>
                    <a:pt x="1514" y="165"/>
                  </a:lnTo>
                  <a:cubicBezTo>
                    <a:pt x="1509" y="73"/>
                    <a:pt x="1437" y="1"/>
                    <a:pt x="13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mn-lt"/>
              </a:endParaRPr>
            </a:p>
          </p:txBody>
        </p:sp>
        <p:sp>
          <p:nvSpPr>
            <p:cNvPr id="705" name="Google Shape;534;p48">
              <a:extLst>
                <a:ext uri="{FF2B5EF4-FFF2-40B4-BE49-F238E27FC236}">
                  <a16:creationId xmlns:a16="http://schemas.microsoft.com/office/drawing/2014/main" id="{9663E6F4-A6A0-7E76-893E-0659748FB6E3}"/>
                </a:ext>
              </a:extLst>
            </p:cNvPr>
            <p:cNvSpPr/>
            <p:nvPr/>
          </p:nvSpPr>
          <p:spPr>
            <a:xfrm>
              <a:off x="3498275" y="947800"/>
              <a:ext cx="26225" cy="50625"/>
            </a:xfrm>
            <a:custGeom>
              <a:avLst/>
              <a:gdLst/>
              <a:ahLst/>
              <a:cxnLst/>
              <a:rect l="l" t="t" r="r" b="b"/>
              <a:pathLst>
                <a:path w="1049" h="2025" extrusionOk="0">
                  <a:moveTo>
                    <a:pt x="164" y="0"/>
                  </a:moveTo>
                  <a:cubicBezTo>
                    <a:pt x="72" y="0"/>
                    <a:pt x="1" y="72"/>
                    <a:pt x="1" y="159"/>
                  </a:cubicBezTo>
                  <a:lnTo>
                    <a:pt x="1" y="1866"/>
                  </a:lnTo>
                  <a:cubicBezTo>
                    <a:pt x="1" y="1958"/>
                    <a:pt x="72" y="2025"/>
                    <a:pt x="164" y="2025"/>
                  </a:cubicBezTo>
                  <a:lnTo>
                    <a:pt x="870" y="2025"/>
                  </a:lnTo>
                  <a:cubicBezTo>
                    <a:pt x="952" y="2025"/>
                    <a:pt x="1028" y="1969"/>
                    <a:pt x="1039" y="1887"/>
                  </a:cubicBezTo>
                  <a:cubicBezTo>
                    <a:pt x="1049" y="1790"/>
                    <a:pt x="972" y="1708"/>
                    <a:pt x="875" y="1708"/>
                  </a:cubicBezTo>
                  <a:lnTo>
                    <a:pt x="323" y="1708"/>
                  </a:lnTo>
                  <a:lnTo>
                    <a:pt x="323" y="1171"/>
                  </a:lnTo>
                  <a:lnTo>
                    <a:pt x="819" y="1171"/>
                  </a:lnTo>
                  <a:cubicBezTo>
                    <a:pt x="901" y="1171"/>
                    <a:pt x="977" y="1110"/>
                    <a:pt x="988" y="1028"/>
                  </a:cubicBezTo>
                  <a:cubicBezTo>
                    <a:pt x="998" y="936"/>
                    <a:pt x="921" y="849"/>
                    <a:pt x="824" y="849"/>
                  </a:cubicBezTo>
                  <a:lnTo>
                    <a:pt x="323" y="849"/>
                  </a:lnTo>
                  <a:lnTo>
                    <a:pt x="323" y="332"/>
                  </a:lnTo>
                  <a:lnTo>
                    <a:pt x="870" y="332"/>
                  </a:lnTo>
                  <a:lnTo>
                    <a:pt x="870" y="322"/>
                  </a:lnTo>
                  <a:cubicBezTo>
                    <a:pt x="957" y="322"/>
                    <a:pt x="1034" y="261"/>
                    <a:pt x="1039" y="179"/>
                  </a:cubicBezTo>
                  <a:cubicBezTo>
                    <a:pt x="1049" y="82"/>
                    <a:pt x="972" y="0"/>
                    <a:pt x="8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mn-lt"/>
              </a:endParaRPr>
            </a:p>
          </p:txBody>
        </p:sp>
        <p:sp>
          <p:nvSpPr>
            <p:cNvPr id="706" name="Google Shape;535;p48">
              <a:extLst>
                <a:ext uri="{FF2B5EF4-FFF2-40B4-BE49-F238E27FC236}">
                  <a16:creationId xmlns:a16="http://schemas.microsoft.com/office/drawing/2014/main" id="{35E76F6F-D73A-4AA1-54FE-E02642B08C2B}"/>
                </a:ext>
              </a:extLst>
            </p:cNvPr>
            <p:cNvSpPr/>
            <p:nvPr/>
          </p:nvSpPr>
          <p:spPr>
            <a:xfrm>
              <a:off x="3602825" y="947575"/>
              <a:ext cx="37225" cy="50850"/>
            </a:xfrm>
            <a:custGeom>
              <a:avLst/>
              <a:gdLst/>
              <a:ahLst/>
              <a:cxnLst/>
              <a:rect l="l" t="t" r="r" b="b"/>
              <a:pathLst>
                <a:path w="1489" h="2034" extrusionOk="0">
                  <a:moveTo>
                    <a:pt x="750" y="1"/>
                  </a:moveTo>
                  <a:cubicBezTo>
                    <a:pt x="676" y="1"/>
                    <a:pt x="598" y="11"/>
                    <a:pt x="517" y="35"/>
                  </a:cubicBezTo>
                  <a:cubicBezTo>
                    <a:pt x="303" y="101"/>
                    <a:pt x="149" y="270"/>
                    <a:pt x="113" y="485"/>
                  </a:cubicBezTo>
                  <a:cubicBezTo>
                    <a:pt x="88" y="674"/>
                    <a:pt x="175" y="868"/>
                    <a:pt x="333" y="970"/>
                  </a:cubicBezTo>
                  <a:cubicBezTo>
                    <a:pt x="338" y="975"/>
                    <a:pt x="344" y="975"/>
                    <a:pt x="359" y="981"/>
                  </a:cubicBezTo>
                  <a:cubicBezTo>
                    <a:pt x="369" y="986"/>
                    <a:pt x="599" y="1088"/>
                    <a:pt x="870" y="1185"/>
                  </a:cubicBezTo>
                  <a:cubicBezTo>
                    <a:pt x="1054" y="1257"/>
                    <a:pt x="1151" y="1359"/>
                    <a:pt x="1131" y="1482"/>
                  </a:cubicBezTo>
                  <a:cubicBezTo>
                    <a:pt x="1110" y="1594"/>
                    <a:pt x="972" y="1717"/>
                    <a:pt x="778" y="1717"/>
                  </a:cubicBezTo>
                  <a:cubicBezTo>
                    <a:pt x="594" y="1717"/>
                    <a:pt x="415" y="1640"/>
                    <a:pt x="303" y="1512"/>
                  </a:cubicBezTo>
                  <a:cubicBezTo>
                    <a:pt x="269" y="1476"/>
                    <a:pt x="224" y="1458"/>
                    <a:pt x="179" y="1458"/>
                  </a:cubicBezTo>
                  <a:cubicBezTo>
                    <a:pt x="141" y="1458"/>
                    <a:pt x="103" y="1471"/>
                    <a:pt x="73" y="1497"/>
                  </a:cubicBezTo>
                  <a:cubicBezTo>
                    <a:pt x="6" y="1558"/>
                    <a:pt x="1" y="1661"/>
                    <a:pt x="57" y="1727"/>
                  </a:cubicBezTo>
                  <a:cubicBezTo>
                    <a:pt x="231" y="1921"/>
                    <a:pt x="497" y="2034"/>
                    <a:pt x="773" y="2034"/>
                  </a:cubicBezTo>
                  <a:cubicBezTo>
                    <a:pt x="1105" y="2034"/>
                    <a:pt x="1392" y="1819"/>
                    <a:pt x="1443" y="1533"/>
                  </a:cubicBezTo>
                  <a:cubicBezTo>
                    <a:pt x="1489" y="1313"/>
                    <a:pt x="1387" y="1027"/>
                    <a:pt x="983" y="878"/>
                  </a:cubicBezTo>
                  <a:cubicBezTo>
                    <a:pt x="768" y="796"/>
                    <a:pt x="563" y="704"/>
                    <a:pt x="507" y="689"/>
                  </a:cubicBezTo>
                  <a:cubicBezTo>
                    <a:pt x="456" y="648"/>
                    <a:pt x="430" y="587"/>
                    <a:pt x="436" y="520"/>
                  </a:cubicBezTo>
                  <a:cubicBezTo>
                    <a:pt x="446" y="439"/>
                    <a:pt x="512" y="367"/>
                    <a:pt x="609" y="341"/>
                  </a:cubicBezTo>
                  <a:cubicBezTo>
                    <a:pt x="655" y="328"/>
                    <a:pt x="699" y="322"/>
                    <a:pt x="742" y="322"/>
                  </a:cubicBezTo>
                  <a:cubicBezTo>
                    <a:pt x="953" y="322"/>
                    <a:pt x="1127" y="460"/>
                    <a:pt x="1131" y="464"/>
                  </a:cubicBezTo>
                  <a:cubicBezTo>
                    <a:pt x="1163" y="489"/>
                    <a:pt x="1201" y="502"/>
                    <a:pt x="1239" y="502"/>
                  </a:cubicBezTo>
                  <a:cubicBezTo>
                    <a:pt x="1285" y="502"/>
                    <a:pt x="1330" y="483"/>
                    <a:pt x="1361" y="444"/>
                  </a:cubicBezTo>
                  <a:cubicBezTo>
                    <a:pt x="1417" y="372"/>
                    <a:pt x="1412" y="270"/>
                    <a:pt x="1340" y="214"/>
                  </a:cubicBezTo>
                  <a:cubicBezTo>
                    <a:pt x="1332" y="205"/>
                    <a:pt x="1087" y="1"/>
                    <a:pt x="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mn-lt"/>
              </a:endParaRPr>
            </a:p>
          </p:txBody>
        </p:sp>
        <p:sp>
          <p:nvSpPr>
            <p:cNvPr id="707" name="Google Shape;536;p48">
              <a:extLst>
                <a:ext uri="{FF2B5EF4-FFF2-40B4-BE49-F238E27FC236}">
                  <a16:creationId xmlns:a16="http://schemas.microsoft.com/office/drawing/2014/main" id="{BC54D488-C17B-3BCC-3C9B-B782922CA87D}"/>
                </a:ext>
              </a:extLst>
            </p:cNvPr>
            <p:cNvSpPr/>
            <p:nvPr/>
          </p:nvSpPr>
          <p:spPr>
            <a:xfrm>
              <a:off x="3537275" y="947225"/>
              <a:ext cx="55500" cy="51725"/>
            </a:xfrm>
            <a:custGeom>
              <a:avLst/>
              <a:gdLst/>
              <a:ahLst/>
              <a:cxnLst/>
              <a:rect l="l" t="t" r="r" b="b"/>
              <a:pathLst>
                <a:path w="2220" h="2069" extrusionOk="0">
                  <a:moveTo>
                    <a:pt x="178" y="0"/>
                  </a:moveTo>
                  <a:cubicBezTo>
                    <a:pt x="169" y="0"/>
                    <a:pt x="159" y="1"/>
                    <a:pt x="148" y="3"/>
                  </a:cubicBezTo>
                  <a:cubicBezTo>
                    <a:pt x="56" y="23"/>
                    <a:pt x="0" y="105"/>
                    <a:pt x="21" y="197"/>
                  </a:cubicBezTo>
                  <a:lnTo>
                    <a:pt x="353" y="1889"/>
                  </a:lnTo>
                  <a:cubicBezTo>
                    <a:pt x="353" y="1894"/>
                    <a:pt x="358" y="1899"/>
                    <a:pt x="358" y="1915"/>
                  </a:cubicBezTo>
                  <a:cubicBezTo>
                    <a:pt x="384" y="1997"/>
                    <a:pt x="460" y="2048"/>
                    <a:pt x="552" y="2048"/>
                  </a:cubicBezTo>
                  <a:cubicBezTo>
                    <a:pt x="634" y="2048"/>
                    <a:pt x="711" y="1997"/>
                    <a:pt x="741" y="1915"/>
                  </a:cubicBezTo>
                  <a:lnTo>
                    <a:pt x="741" y="1910"/>
                  </a:lnTo>
                  <a:lnTo>
                    <a:pt x="1115" y="718"/>
                  </a:lnTo>
                  <a:lnTo>
                    <a:pt x="1478" y="1910"/>
                  </a:lnTo>
                  <a:lnTo>
                    <a:pt x="1478" y="1915"/>
                  </a:lnTo>
                  <a:cubicBezTo>
                    <a:pt x="1503" y="1997"/>
                    <a:pt x="1580" y="2048"/>
                    <a:pt x="1672" y="2068"/>
                  </a:cubicBezTo>
                  <a:cubicBezTo>
                    <a:pt x="1754" y="2048"/>
                    <a:pt x="1830" y="1992"/>
                    <a:pt x="1861" y="1915"/>
                  </a:cubicBezTo>
                  <a:cubicBezTo>
                    <a:pt x="1861" y="1910"/>
                    <a:pt x="1866" y="1905"/>
                    <a:pt x="1866" y="1894"/>
                  </a:cubicBezTo>
                  <a:lnTo>
                    <a:pt x="2204" y="207"/>
                  </a:lnTo>
                  <a:cubicBezTo>
                    <a:pt x="2219" y="115"/>
                    <a:pt x="2163" y="28"/>
                    <a:pt x="2071" y="13"/>
                  </a:cubicBezTo>
                  <a:cubicBezTo>
                    <a:pt x="2059" y="10"/>
                    <a:pt x="2047" y="9"/>
                    <a:pt x="2035" y="9"/>
                  </a:cubicBezTo>
                  <a:cubicBezTo>
                    <a:pt x="1962" y="9"/>
                    <a:pt x="1899" y="61"/>
                    <a:pt x="1882" y="141"/>
                  </a:cubicBezTo>
                  <a:lnTo>
                    <a:pt x="1636" y="1347"/>
                  </a:lnTo>
                  <a:lnTo>
                    <a:pt x="1263" y="120"/>
                  </a:lnTo>
                  <a:cubicBezTo>
                    <a:pt x="1242" y="53"/>
                    <a:pt x="1176" y="6"/>
                    <a:pt x="1104" y="6"/>
                  </a:cubicBezTo>
                  <a:cubicBezTo>
                    <a:pt x="1089" y="6"/>
                    <a:pt x="1074" y="8"/>
                    <a:pt x="1058" y="13"/>
                  </a:cubicBezTo>
                  <a:cubicBezTo>
                    <a:pt x="997" y="28"/>
                    <a:pt x="956" y="74"/>
                    <a:pt x="946" y="130"/>
                  </a:cubicBezTo>
                  <a:lnTo>
                    <a:pt x="578" y="1342"/>
                  </a:lnTo>
                  <a:lnTo>
                    <a:pt x="343" y="130"/>
                  </a:lnTo>
                  <a:cubicBezTo>
                    <a:pt x="324" y="53"/>
                    <a:pt x="258" y="0"/>
                    <a:pt x="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mn-lt"/>
              </a:endParaRPr>
            </a:p>
          </p:txBody>
        </p:sp>
        <p:sp>
          <p:nvSpPr>
            <p:cNvPr id="708" name="Google Shape;537;p48">
              <a:extLst>
                <a:ext uri="{FF2B5EF4-FFF2-40B4-BE49-F238E27FC236}">
                  <a16:creationId xmlns:a16="http://schemas.microsoft.com/office/drawing/2014/main" id="{C8A37987-D6BF-C08C-2E07-4F0F28CBFF6C}"/>
                </a:ext>
              </a:extLst>
            </p:cNvPr>
            <p:cNvSpPr/>
            <p:nvPr/>
          </p:nvSpPr>
          <p:spPr>
            <a:xfrm>
              <a:off x="3544050" y="1062425"/>
              <a:ext cx="33500" cy="46950"/>
            </a:xfrm>
            <a:custGeom>
              <a:avLst/>
              <a:gdLst/>
              <a:ahLst/>
              <a:cxnLst/>
              <a:rect l="l" t="t" r="r" b="b"/>
              <a:pathLst>
                <a:path w="1340" h="1878" extrusionOk="0">
                  <a:moveTo>
                    <a:pt x="803" y="497"/>
                  </a:moveTo>
                  <a:lnTo>
                    <a:pt x="803" y="1111"/>
                  </a:lnTo>
                  <a:lnTo>
                    <a:pt x="455" y="1111"/>
                  </a:lnTo>
                  <a:cubicBezTo>
                    <a:pt x="588" y="875"/>
                    <a:pt x="716" y="645"/>
                    <a:pt x="803" y="497"/>
                  </a:cubicBezTo>
                  <a:close/>
                  <a:moveTo>
                    <a:pt x="875" y="1"/>
                  </a:moveTo>
                  <a:cubicBezTo>
                    <a:pt x="797" y="1"/>
                    <a:pt x="724" y="39"/>
                    <a:pt x="665" y="114"/>
                  </a:cubicBezTo>
                  <a:cubicBezTo>
                    <a:pt x="573" y="221"/>
                    <a:pt x="128" y="1029"/>
                    <a:pt x="36" y="1187"/>
                  </a:cubicBezTo>
                  <a:cubicBezTo>
                    <a:pt x="0" y="1249"/>
                    <a:pt x="10" y="1336"/>
                    <a:pt x="72" y="1387"/>
                  </a:cubicBezTo>
                  <a:cubicBezTo>
                    <a:pt x="102" y="1412"/>
                    <a:pt x="138" y="1423"/>
                    <a:pt x="179" y="1423"/>
                  </a:cubicBezTo>
                  <a:lnTo>
                    <a:pt x="798" y="1423"/>
                  </a:lnTo>
                  <a:lnTo>
                    <a:pt x="798" y="1714"/>
                  </a:lnTo>
                  <a:cubicBezTo>
                    <a:pt x="798" y="1806"/>
                    <a:pt x="869" y="1878"/>
                    <a:pt x="956" y="1878"/>
                  </a:cubicBezTo>
                  <a:lnTo>
                    <a:pt x="966" y="1878"/>
                  </a:lnTo>
                  <a:cubicBezTo>
                    <a:pt x="1053" y="1878"/>
                    <a:pt x="1125" y="1806"/>
                    <a:pt x="1125" y="1714"/>
                  </a:cubicBezTo>
                  <a:lnTo>
                    <a:pt x="1125" y="1423"/>
                  </a:lnTo>
                  <a:lnTo>
                    <a:pt x="1161" y="1423"/>
                  </a:lnTo>
                  <a:cubicBezTo>
                    <a:pt x="1242" y="1423"/>
                    <a:pt x="1319" y="1366"/>
                    <a:pt x="1329" y="1285"/>
                  </a:cubicBezTo>
                  <a:cubicBezTo>
                    <a:pt x="1340" y="1187"/>
                    <a:pt x="1263" y="1106"/>
                    <a:pt x="1166" y="1106"/>
                  </a:cubicBezTo>
                  <a:lnTo>
                    <a:pt x="1130" y="1106"/>
                  </a:lnTo>
                  <a:cubicBezTo>
                    <a:pt x="1130" y="727"/>
                    <a:pt x="1130" y="318"/>
                    <a:pt x="1125" y="262"/>
                  </a:cubicBezTo>
                  <a:cubicBezTo>
                    <a:pt x="1110" y="139"/>
                    <a:pt x="1043" y="42"/>
                    <a:pt x="946" y="11"/>
                  </a:cubicBezTo>
                  <a:cubicBezTo>
                    <a:pt x="922" y="4"/>
                    <a:pt x="898" y="1"/>
                    <a:pt x="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mn-lt"/>
              </a:endParaRPr>
            </a:p>
          </p:txBody>
        </p:sp>
        <p:sp>
          <p:nvSpPr>
            <p:cNvPr id="709" name="Google Shape;538;p48">
              <a:extLst>
                <a:ext uri="{FF2B5EF4-FFF2-40B4-BE49-F238E27FC236}">
                  <a16:creationId xmlns:a16="http://schemas.microsoft.com/office/drawing/2014/main" id="{6830CF3E-028A-7207-AD6D-D2EF7794AF0E}"/>
                </a:ext>
              </a:extLst>
            </p:cNvPr>
            <p:cNvSpPr/>
            <p:nvPr/>
          </p:nvSpPr>
          <p:spPr>
            <a:xfrm>
              <a:off x="3508500" y="1062325"/>
              <a:ext cx="29825" cy="47175"/>
            </a:xfrm>
            <a:custGeom>
              <a:avLst/>
              <a:gdLst/>
              <a:ahLst/>
              <a:cxnLst/>
              <a:rect l="l" t="t" r="r" b="b"/>
              <a:pathLst>
                <a:path w="1193" h="1887" extrusionOk="0">
                  <a:moveTo>
                    <a:pt x="563" y="0"/>
                  </a:moveTo>
                  <a:cubicBezTo>
                    <a:pt x="302" y="0"/>
                    <a:pt x="72" y="194"/>
                    <a:pt x="21" y="450"/>
                  </a:cubicBezTo>
                  <a:cubicBezTo>
                    <a:pt x="1" y="537"/>
                    <a:pt x="57" y="624"/>
                    <a:pt x="149" y="639"/>
                  </a:cubicBezTo>
                  <a:cubicBezTo>
                    <a:pt x="162" y="642"/>
                    <a:pt x="174" y="643"/>
                    <a:pt x="187" y="643"/>
                  </a:cubicBezTo>
                  <a:cubicBezTo>
                    <a:pt x="263" y="643"/>
                    <a:pt x="326" y="591"/>
                    <a:pt x="343" y="511"/>
                  </a:cubicBezTo>
                  <a:cubicBezTo>
                    <a:pt x="359" y="404"/>
                    <a:pt x="456" y="327"/>
                    <a:pt x="568" y="327"/>
                  </a:cubicBezTo>
                  <a:cubicBezTo>
                    <a:pt x="696" y="327"/>
                    <a:pt x="809" y="430"/>
                    <a:pt x="798" y="552"/>
                  </a:cubicBezTo>
                  <a:cubicBezTo>
                    <a:pt x="798" y="562"/>
                    <a:pt x="798" y="583"/>
                    <a:pt x="793" y="588"/>
                  </a:cubicBezTo>
                  <a:cubicBezTo>
                    <a:pt x="783" y="665"/>
                    <a:pt x="732" y="757"/>
                    <a:pt x="660" y="859"/>
                  </a:cubicBezTo>
                  <a:cubicBezTo>
                    <a:pt x="420" y="1207"/>
                    <a:pt x="272" y="1396"/>
                    <a:pt x="195" y="1498"/>
                  </a:cubicBezTo>
                  <a:cubicBezTo>
                    <a:pt x="98" y="1626"/>
                    <a:pt x="62" y="1677"/>
                    <a:pt x="88" y="1764"/>
                  </a:cubicBezTo>
                  <a:cubicBezTo>
                    <a:pt x="103" y="1815"/>
                    <a:pt x="144" y="1861"/>
                    <a:pt x="195" y="1871"/>
                  </a:cubicBezTo>
                  <a:cubicBezTo>
                    <a:pt x="215" y="1882"/>
                    <a:pt x="241" y="1887"/>
                    <a:pt x="532" y="1887"/>
                  </a:cubicBezTo>
                  <a:cubicBezTo>
                    <a:pt x="650" y="1887"/>
                    <a:pt x="809" y="1887"/>
                    <a:pt x="1034" y="1882"/>
                  </a:cubicBezTo>
                  <a:cubicBezTo>
                    <a:pt x="1120" y="1882"/>
                    <a:pt x="1192" y="1805"/>
                    <a:pt x="1192" y="1713"/>
                  </a:cubicBezTo>
                  <a:cubicBezTo>
                    <a:pt x="1192" y="1626"/>
                    <a:pt x="1120" y="1554"/>
                    <a:pt x="1034" y="1554"/>
                  </a:cubicBezTo>
                  <a:cubicBezTo>
                    <a:pt x="865" y="1554"/>
                    <a:pt x="691" y="1559"/>
                    <a:pt x="548" y="1559"/>
                  </a:cubicBezTo>
                  <a:cubicBezTo>
                    <a:pt x="635" y="1447"/>
                    <a:pt x="757" y="1278"/>
                    <a:pt x="931" y="1028"/>
                  </a:cubicBezTo>
                  <a:cubicBezTo>
                    <a:pt x="1018" y="910"/>
                    <a:pt x="1085" y="777"/>
                    <a:pt x="1110" y="655"/>
                  </a:cubicBezTo>
                  <a:cubicBezTo>
                    <a:pt x="1120" y="603"/>
                    <a:pt x="1120" y="562"/>
                    <a:pt x="1120" y="557"/>
                  </a:cubicBezTo>
                  <a:cubicBezTo>
                    <a:pt x="1120" y="251"/>
                    <a:pt x="870" y="0"/>
                    <a:pt x="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mn-lt"/>
              </a:endParaRPr>
            </a:p>
          </p:txBody>
        </p:sp>
      </p:grpSp>
      <p:sp>
        <p:nvSpPr>
          <p:cNvPr id="715" name="Google Shape;673;p46">
            <a:extLst>
              <a:ext uri="{FF2B5EF4-FFF2-40B4-BE49-F238E27FC236}">
                <a16:creationId xmlns:a16="http://schemas.microsoft.com/office/drawing/2014/main" id="{03AF8923-F3BA-C47B-A748-2EF877171DBC}"/>
              </a:ext>
            </a:extLst>
          </p:cNvPr>
          <p:cNvSpPr txBox="1"/>
          <p:nvPr/>
        </p:nvSpPr>
        <p:spPr>
          <a:xfrm>
            <a:off x="5226298" y="2250166"/>
            <a:ext cx="3165078" cy="2462510"/>
          </a:xfrm>
          <a:prstGeom prst="rect">
            <a:avLst/>
          </a:prstGeom>
          <a:solidFill>
            <a:schemeClr val="dk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CA" sz="1800" b="1" dirty="0">
                <a:effectLst/>
                <a:latin typeface="Poppins ExtraBold" panose="00000900000000000000" pitchFamily="2" charset="0"/>
                <a:ea typeface="Aptos" panose="020B0004020202020204" pitchFamily="34" charset="0"/>
                <a:cs typeface="Poppins ExtraBold" panose="00000900000000000000" pitchFamily="2" charset="0"/>
              </a:rPr>
              <a:t>Word2Vec Vectorizer &amp; Random Forest Classifier</a:t>
            </a:r>
          </a:p>
          <a:p>
            <a:pPr marL="285750" lvl="0" indent="-285750">
              <a:buFont typeface="Wingdings" panose="05000000000000000000" pitchFamily="2" charset="2"/>
              <a:buChar char="§"/>
            </a:pPr>
            <a:endParaRPr lang="en-US" sz="200" dirty="0">
              <a:solidFill>
                <a:srgbClr val="0D0D0D"/>
              </a:solidFill>
              <a:latin typeface="+mj-lt"/>
              <a:ea typeface="Aptos" panose="020B0004020202020204" pitchFamily="34" charset="0"/>
              <a:cs typeface="Poppins ExtraBold" panose="00000900000000000000" pitchFamily="2" charset="0"/>
            </a:endParaRPr>
          </a:p>
          <a:p>
            <a:pPr lvl="0"/>
            <a:endParaRPr lang="en-US" sz="200" dirty="0">
              <a:solidFill>
                <a:srgbClr val="0D0D0D"/>
              </a:solidFill>
              <a:latin typeface="+mj-lt"/>
              <a:ea typeface="Aptos" panose="020B0004020202020204" pitchFamily="34" charset="0"/>
              <a:cs typeface="Poppins ExtraBold" panose="00000900000000000000" pitchFamily="2" charset="0"/>
            </a:endParaRPr>
          </a:p>
          <a:p>
            <a:pPr marL="285750" lvl="0" indent="-285750">
              <a:buFont typeface="Wingdings" panose="05000000000000000000" pitchFamily="2" charset="2"/>
              <a:buChar char="§"/>
            </a:pPr>
            <a:endParaRPr lang="en-US" sz="200" dirty="0">
              <a:solidFill>
                <a:srgbClr val="0D0D0D"/>
              </a:solidFill>
              <a:latin typeface="+mj-lt"/>
              <a:ea typeface="Aptos" panose="020B0004020202020204" pitchFamily="34" charset="0"/>
              <a:cs typeface="Poppins ExtraBold" panose="00000900000000000000" pitchFamily="2" charset="0"/>
            </a:endParaRPr>
          </a:p>
          <a:p>
            <a:pPr marL="285750" lvl="0" indent="-285750">
              <a:buFont typeface="Wingdings" panose="05000000000000000000" pitchFamily="2" charset="2"/>
              <a:buChar char="§"/>
            </a:pPr>
            <a:endParaRPr lang="en-US" sz="200" dirty="0">
              <a:solidFill>
                <a:srgbClr val="0D0D0D"/>
              </a:solidFill>
              <a:latin typeface="+mj-lt"/>
              <a:ea typeface="Aptos" panose="020B0004020202020204" pitchFamily="34" charset="0"/>
              <a:cs typeface="Poppins ExtraBold" panose="00000900000000000000" pitchFamily="2" charset="0"/>
            </a:endParaRPr>
          </a:p>
          <a:p>
            <a:pPr marL="266700" indent="-266700">
              <a:buFont typeface="Wingdings" panose="05000000000000000000" pitchFamily="2" charset="2"/>
              <a:buChar char="q"/>
            </a:pPr>
            <a:r>
              <a:rPr lang="en-CA" b="1" dirty="0">
                <a:solidFill>
                  <a:schemeClr val="bg1"/>
                </a:solidFill>
                <a:latin typeface="+mj-lt"/>
                <a:ea typeface="Poppins Light"/>
                <a:cs typeface="Poppins ExtraBold" panose="00000900000000000000" pitchFamily="2" charset="0"/>
                <a:sym typeface="Poppins Light"/>
              </a:rPr>
              <a:t>Word2Vec Vectorizer: </a:t>
            </a:r>
          </a:p>
          <a:p>
            <a:pPr marL="171450" indent="-171450">
              <a:buFont typeface="Wingdings" panose="05000000000000000000" pitchFamily="2" charset="2"/>
              <a:buChar char="§"/>
            </a:pPr>
            <a:r>
              <a:rPr lang="en-US" sz="1200" b="0" i="0" dirty="0">
                <a:solidFill>
                  <a:srgbClr val="0D0D0D"/>
                </a:solidFill>
                <a:effectLst/>
                <a:highlight>
                  <a:srgbClr val="FFFFFF"/>
                </a:highlight>
                <a:latin typeface="Aptos" panose="020B0004020202020204" pitchFamily="34" charset="0"/>
              </a:rPr>
              <a:t>   We used Word2Vec to turn text </a:t>
            </a:r>
          </a:p>
          <a:p>
            <a:r>
              <a:rPr lang="en-US" sz="1200" dirty="0">
                <a:solidFill>
                  <a:srgbClr val="0D0D0D"/>
                </a:solidFill>
                <a:highlight>
                  <a:srgbClr val="FFFFFF"/>
                </a:highlight>
                <a:latin typeface="Aptos" panose="020B0004020202020204" pitchFamily="34" charset="0"/>
              </a:rPr>
              <a:t>         </a:t>
            </a:r>
            <a:r>
              <a:rPr lang="en-US" sz="1200" b="0" i="0" dirty="0">
                <a:solidFill>
                  <a:srgbClr val="0D0D0D"/>
                </a:solidFill>
                <a:effectLst/>
                <a:highlight>
                  <a:srgbClr val="FFFFFF"/>
                </a:highlight>
                <a:latin typeface="Aptos" panose="020B0004020202020204" pitchFamily="34" charset="0"/>
              </a:rPr>
              <a:t>into numbers, making it easier for</a:t>
            </a:r>
          </a:p>
          <a:p>
            <a:r>
              <a:rPr lang="en-US" sz="1200" dirty="0">
                <a:solidFill>
                  <a:srgbClr val="0D0D0D"/>
                </a:solidFill>
                <a:highlight>
                  <a:srgbClr val="FFFFFF"/>
                </a:highlight>
                <a:latin typeface="Aptos" panose="020B0004020202020204" pitchFamily="34" charset="0"/>
              </a:rPr>
              <a:t>        </a:t>
            </a:r>
            <a:r>
              <a:rPr lang="en-US" sz="1200" b="0" i="0" dirty="0">
                <a:solidFill>
                  <a:srgbClr val="0D0D0D"/>
                </a:solidFill>
                <a:effectLst/>
                <a:highlight>
                  <a:srgbClr val="FFFFFF"/>
                </a:highlight>
                <a:latin typeface="Aptos" panose="020B0004020202020204" pitchFamily="34" charset="0"/>
              </a:rPr>
              <a:t>machines to understand and analyze.</a:t>
            </a:r>
          </a:p>
          <a:p>
            <a:pPr marL="266700" indent="-266700">
              <a:buFont typeface="Wingdings" panose="05000000000000000000" pitchFamily="2" charset="2"/>
              <a:buChar char="q"/>
            </a:pPr>
            <a:r>
              <a:rPr lang="en-CA" b="1" dirty="0">
                <a:solidFill>
                  <a:schemeClr val="bg1"/>
                </a:solidFill>
                <a:latin typeface="+mj-lt"/>
                <a:ea typeface="Poppins Light"/>
                <a:cs typeface="Poppins ExtraBold" panose="00000900000000000000" pitchFamily="2" charset="0"/>
                <a:sym typeface="Poppins Light"/>
              </a:rPr>
              <a:t>Random Forest Classifier:</a:t>
            </a:r>
          </a:p>
          <a:p>
            <a:pPr marL="171450" indent="-171450">
              <a:buFont typeface="Wingdings" panose="05000000000000000000" pitchFamily="2" charset="2"/>
              <a:buChar char="§"/>
            </a:pPr>
            <a:r>
              <a:rPr lang="en-US" sz="1200" b="0" i="0" dirty="0">
                <a:solidFill>
                  <a:srgbClr val="0D0D0D"/>
                </a:solidFill>
                <a:effectLst/>
                <a:highlight>
                  <a:srgbClr val="FFFFFF"/>
                </a:highlight>
                <a:latin typeface="Aptos" panose="020B0004020202020204" pitchFamily="34" charset="0"/>
              </a:rPr>
              <a:t>   We chose the Random Forest Classifier</a:t>
            </a:r>
          </a:p>
          <a:p>
            <a:r>
              <a:rPr lang="en-US" sz="1200" dirty="0">
                <a:solidFill>
                  <a:srgbClr val="0D0D0D"/>
                </a:solidFill>
                <a:highlight>
                  <a:srgbClr val="FFFFFF"/>
                </a:highlight>
                <a:latin typeface="Aptos" panose="020B0004020202020204" pitchFamily="34" charset="0"/>
              </a:rPr>
              <a:t>        </a:t>
            </a:r>
            <a:r>
              <a:rPr lang="en-US" sz="1200" b="0" i="0" dirty="0">
                <a:solidFill>
                  <a:srgbClr val="0D0D0D"/>
                </a:solidFill>
                <a:effectLst/>
                <a:highlight>
                  <a:srgbClr val="FFFFFF"/>
                </a:highlight>
                <a:latin typeface="Aptos" panose="020B0004020202020204" pitchFamily="34" charset="0"/>
              </a:rPr>
              <a:t>for its robustness in fitting our data and</a:t>
            </a:r>
          </a:p>
          <a:p>
            <a:r>
              <a:rPr lang="en-US" sz="1200" dirty="0">
                <a:solidFill>
                  <a:srgbClr val="0D0D0D"/>
                </a:solidFill>
                <a:highlight>
                  <a:srgbClr val="FFFFFF"/>
                </a:highlight>
                <a:latin typeface="Aptos" panose="020B0004020202020204" pitchFamily="34" charset="0"/>
              </a:rPr>
              <a:t>        </a:t>
            </a:r>
            <a:r>
              <a:rPr lang="en-US" sz="1200" b="0" i="0" dirty="0">
                <a:solidFill>
                  <a:srgbClr val="0D0D0D"/>
                </a:solidFill>
                <a:effectLst/>
                <a:highlight>
                  <a:srgbClr val="FFFFFF"/>
                </a:highlight>
                <a:latin typeface="Aptos" panose="020B0004020202020204" pitchFamily="34" charset="0"/>
              </a:rPr>
              <a:t>delivering high accuracy and making it a</a:t>
            </a:r>
          </a:p>
          <a:p>
            <a:r>
              <a:rPr lang="en-US" sz="1200" dirty="0">
                <a:solidFill>
                  <a:srgbClr val="0D0D0D"/>
                </a:solidFill>
                <a:highlight>
                  <a:srgbClr val="FFFFFF"/>
                </a:highlight>
                <a:latin typeface="Aptos" panose="020B0004020202020204" pitchFamily="34" charset="0"/>
              </a:rPr>
              <a:t>        </a:t>
            </a:r>
            <a:r>
              <a:rPr lang="en-US" sz="1200" b="0" i="0" dirty="0">
                <a:solidFill>
                  <a:srgbClr val="0D0D0D"/>
                </a:solidFill>
                <a:effectLst/>
                <a:highlight>
                  <a:srgbClr val="FFFFFF"/>
                </a:highlight>
                <a:latin typeface="Aptos" panose="020B0004020202020204" pitchFamily="34" charset="0"/>
              </a:rPr>
              <a:t>suitable choice for our analysis.</a:t>
            </a:r>
          </a:p>
          <a:p>
            <a:pPr marL="285750" indent="-285750">
              <a:buFont typeface="Wingdings" panose="05000000000000000000" pitchFamily="2" charset="2"/>
              <a:buChar char="§"/>
            </a:pPr>
            <a:endParaRPr lang="en-CA" sz="1200" b="1" dirty="0">
              <a:effectLst/>
              <a:latin typeface="+mj-lt"/>
              <a:ea typeface="Aptos" panose="020B0004020202020204" pitchFamily="34" charset="0"/>
              <a:cs typeface="Poppins ExtraBold" panose="00000900000000000000" pitchFamily="2" charset="0"/>
            </a:endParaRPr>
          </a:p>
          <a:p>
            <a:endParaRPr lang="en-CA" sz="1300" b="1" dirty="0">
              <a:effectLst/>
              <a:latin typeface="+mj-lt"/>
              <a:ea typeface="Aptos" panose="020B0004020202020204" pitchFamily="34" charset="0"/>
              <a:cs typeface="Poppins ExtraBold" panose="00000900000000000000" pitchFamily="2" charset="0"/>
            </a:endParaRPr>
          </a:p>
        </p:txBody>
      </p:sp>
      <p:sp>
        <p:nvSpPr>
          <p:cNvPr id="727" name="Google Shape;761;p48">
            <a:extLst>
              <a:ext uri="{FF2B5EF4-FFF2-40B4-BE49-F238E27FC236}">
                <a16:creationId xmlns:a16="http://schemas.microsoft.com/office/drawing/2014/main" id="{EAF733B7-8F32-37A4-54C3-810F2862B9D1}"/>
              </a:ext>
            </a:extLst>
          </p:cNvPr>
          <p:cNvSpPr/>
          <p:nvPr/>
        </p:nvSpPr>
        <p:spPr>
          <a:xfrm rot="10800000">
            <a:off x="2126868" y="1744039"/>
            <a:ext cx="450501" cy="381754"/>
          </a:xfrm>
          <a:prstGeom prst="triangle">
            <a:avLst>
              <a:gd name="adj" fmla="val 50000"/>
            </a:avLst>
          </a:prstGeom>
          <a:solidFill>
            <a:srgbClr val="081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735" name="Google Shape;785;p48">
            <a:extLst>
              <a:ext uri="{FF2B5EF4-FFF2-40B4-BE49-F238E27FC236}">
                <a16:creationId xmlns:a16="http://schemas.microsoft.com/office/drawing/2014/main" id="{3D1424E4-2201-DFFB-B3F0-7736C3A6B168}"/>
              </a:ext>
            </a:extLst>
          </p:cNvPr>
          <p:cNvCxnSpPr>
            <a:cxnSpLocks/>
          </p:cNvCxnSpPr>
          <p:nvPr/>
        </p:nvCxnSpPr>
        <p:spPr>
          <a:xfrm>
            <a:off x="2333611" y="1402658"/>
            <a:ext cx="0" cy="24120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2274504425"/>
      </p:ext>
    </p:extLst>
  </p:cSld>
  <p:clrMapOvr>
    <a:masterClrMapping/>
  </p:clrMapOvr>
  <mc:AlternateContent xmlns:mc="http://schemas.openxmlformats.org/markup-compatibility/2006" xmlns:p14="http://schemas.microsoft.com/office/powerpoint/2010/main">
    <mc:Choice Requires="p14">
      <p:transition spd="slow" p14:dur="3500">
        <p14:glitter pattern="hexagon"/>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46"/>
          <p:cNvSpPr/>
          <p:nvPr/>
        </p:nvSpPr>
        <p:spPr>
          <a:xfrm>
            <a:off x="4572000" y="2357500"/>
            <a:ext cx="4682400" cy="842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1" name="Google Shape;511;p46"/>
          <p:cNvSpPr/>
          <p:nvPr/>
        </p:nvSpPr>
        <p:spPr>
          <a:xfrm>
            <a:off x="7177200" y="1444000"/>
            <a:ext cx="1966800" cy="91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6"/>
          <p:cNvSpPr txBox="1">
            <a:spLocks noGrp="1"/>
          </p:cNvSpPr>
          <p:nvPr>
            <p:ph type="title" idx="2"/>
          </p:nvPr>
        </p:nvSpPr>
        <p:spPr>
          <a:xfrm>
            <a:off x="6550150" y="1409235"/>
            <a:ext cx="1839600" cy="9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06</a:t>
            </a:r>
            <a:endParaRPr dirty="0"/>
          </a:p>
        </p:txBody>
      </p:sp>
      <p:sp>
        <p:nvSpPr>
          <p:cNvPr id="6" name="TextBox 5">
            <a:extLst>
              <a:ext uri="{FF2B5EF4-FFF2-40B4-BE49-F238E27FC236}">
                <a16:creationId xmlns:a16="http://schemas.microsoft.com/office/drawing/2014/main" id="{4A5D5042-DE93-FACD-07D8-4420B7CE8525}"/>
              </a:ext>
            </a:extLst>
          </p:cNvPr>
          <p:cNvSpPr txBox="1"/>
          <p:nvPr/>
        </p:nvSpPr>
        <p:spPr>
          <a:xfrm>
            <a:off x="4637784" y="2472415"/>
            <a:ext cx="4506216" cy="646331"/>
          </a:xfrm>
          <a:prstGeom prst="rect">
            <a:avLst/>
          </a:prstGeom>
          <a:noFill/>
        </p:spPr>
        <p:txBody>
          <a:bodyPr wrap="square" rtlCol="0">
            <a:spAutoFit/>
          </a:bodyPr>
          <a:lstStyle/>
          <a:p>
            <a:r>
              <a:rPr lang="en-CA" sz="3600" dirty="0">
                <a:latin typeface="Arial Black" panose="020B0A04020102020204" pitchFamily="34" charset="0"/>
              </a:rPr>
              <a:t>Web Demo</a:t>
            </a:r>
          </a:p>
        </p:txBody>
      </p:sp>
    </p:spTree>
    <p:extLst>
      <p:ext uri="{BB962C8B-B14F-4D97-AF65-F5344CB8AC3E}">
        <p14:creationId xmlns:p14="http://schemas.microsoft.com/office/powerpoint/2010/main" val="1240919491"/>
      </p:ext>
    </p:extLst>
  </p:cSld>
  <p:clrMapOvr>
    <a:masterClrMapping/>
  </p:clrMapOvr>
  <mc:AlternateContent xmlns:mc="http://schemas.openxmlformats.org/markup-compatibility/2006" xmlns:p14="http://schemas.microsoft.com/office/powerpoint/2010/main">
    <mc:Choice Requires="p14">
      <p:transition spd="slow" p14:dur="3500">
        <p14:ripp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53"/>
          <p:cNvSpPr/>
          <p:nvPr/>
        </p:nvSpPr>
        <p:spPr>
          <a:xfrm>
            <a:off x="-3975" y="458750"/>
            <a:ext cx="3471075" cy="542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3"/>
          <p:cNvSpPr txBox="1">
            <a:spLocks noGrp="1"/>
          </p:cNvSpPr>
          <p:nvPr>
            <p:ph type="title"/>
          </p:nvPr>
        </p:nvSpPr>
        <p:spPr>
          <a:xfrm>
            <a:off x="1070144" y="445025"/>
            <a:ext cx="51867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WEB APP</a:t>
            </a:r>
            <a:endParaRPr dirty="0"/>
          </a:p>
        </p:txBody>
      </p:sp>
      <p:sp>
        <p:nvSpPr>
          <p:cNvPr id="614" name="Google Shape;614;p53"/>
          <p:cNvSpPr txBox="1"/>
          <p:nvPr/>
        </p:nvSpPr>
        <p:spPr>
          <a:xfrm>
            <a:off x="802998" y="1102660"/>
            <a:ext cx="7718612" cy="3442446"/>
          </a:xfrm>
          <a:prstGeom prst="rect">
            <a:avLst/>
          </a:prstGeom>
          <a:noFill/>
          <a:ln>
            <a:noFill/>
          </a:ln>
        </p:spPr>
        <p:txBody>
          <a:bodyPr spcFirstLastPara="1" wrap="square" lIns="91425" tIns="91425" rIns="91425" bIns="91425" anchor="t" anchorCtr="0">
            <a:noAutofit/>
          </a:bodyPr>
          <a:lstStyle/>
          <a:p>
            <a:pPr marL="171450" lvl="0" indent="-171450" rtl="0">
              <a:lnSpc>
                <a:spcPct val="150000"/>
              </a:lnSpc>
              <a:spcBef>
                <a:spcPts val="0"/>
              </a:spcBef>
              <a:spcAft>
                <a:spcPts val="0"/>
              </a:spcAft>
              <a:buClr>
                <a:schemeClr val="bg1">
                  <a:lumMod val="10000"/>
                  <a:lumOff val="90000"/>
                </a:schemeClr>
              </a:buClr>
              <a:buFont typeface="Wingdings" panose="05000000000000000000" pitchFamily="2" charset="2"/>
              <a:buChar char="§"/>
            </a:pPr>
            <a:r>
              <a:rPr lang="en-US" sz="1200" b="0" i="0" dirty="0">
                <a:solidFill>
                  <a:schemeClr val="tx1"/>
                </a:solidFill>
                <a:effectLst/>
                <a:latin typeface="Aptos" panose="020B0004020202020204" pitchFamily="34" charset="0"/>
              </a:rPr>
              <a:t>Our web Application of </a:t>
            </a:r>
            <a:r>
              <a:rPr lang="en-US" sz="1200" b="1" i="0" dirty="0">
                <a:solidFill>
                  <a:schemeClr val="tx1"/>
                </a:solidFill>
                <a:effectLst/>
                <a:latin typeface="Aptos" panose="020B0004020202020204" pitchFamily="34" charset="0"/>
              </a:rPr>
              <a:t>Fake News Detection</a:t>
            </a:r>
            <a:r>
              <a:rPr lang="en-US" sz="1200" b="0" i="0" dirty="0">
                <a:solidFill>
                  <a:schemeClr val="tx1"/>
                </a:solidFill>
                <a:effectLst/>
                <a:latin typeface="Aptos" panose="020B0004020202020204" pitchFamily="34" charset="0"/>
              </a:rPr>
              <a:t> utilized HTML, CSS3, and Flask to create a dynamic and visually appealing user experience. HTML provided the foundational structure for our webpage layout.</a:t>
            </a:r>
          </a:p>
          <a:p>
            <a:pPr lvl="0" rtl="0">
              <a:lnSpc>
                <a:spcPct val="150000"/>
              </a:lnSpc>
              <a:spcBef>
                <a:spcPts val="0"/>
              </a:spcBef>
              <a:spcAft>
                <a:spcPts val="0"/>
              </a:spcAft>
              <a:buClr>
                <a:schemeClr val="bg1">
                  <a:lumMod val="10000"/>
                  <a:lumOff val="90000"/>
                </a:schemeClr>
              </a:buClr>
            </a:pPr>
            <a:r>
              <a:rPr lang="en-US" sz="1200" b="0" i="0" dirty="0">
                <a:solidFill>
                  <a:schemeClr val="tx1"/>
                </a:solidFill>
                <a:effectLst/>
                <a:latin typeface="Aptos" panose="020B0004020202020204" pitchFamily="34" charset="0"/>
              </a:rPr>
              <a:t> </a:t>
            </a:r>
          </a:p>
          <a:p>
            <a:pPr marL="171450" lvl="0" indent="-171450" rtl="0">
              <a:lnSpc>
                <a:spcPct val="150000"/>
              </a:lnSpc>
              <a:spcBef>
                <a:spcPts val="0"/>
              </a:spcBef>
              <a:spcAft>
                <a:spcPts val="0"/>
              </a:spcAft>
              <a:buClr>
                <a:schemeClr val="bg1">
                  <a:lumMod val="10000"/>
                  <a:lumOff val="90000"/>
                </a:schemeClr>
              </a:buClr>
              <a:buFont typeface="Wingdings" panose="05000000000000000000" pitchFamily="2" charset="2"/>
              <a:buChar char="§"/>
            </a:pPr>
            <a:r>
              <a:rPr lang="en-US" sz="1200" b="0" i="0" dirty="0">
                <a:solidFill>
                  <a:schemeClr val="tx1"/>
                </a:solidFill>
                <a:effectLst/>
                <a:latin typeface="Aptos" panose="020B0004020202020204" pitchFamily="34" charset="0"/>
              </a:rPr>
              <a:t>We paid particular attention to detail in CSS3, selecting fonts that complemented our content and creating a cohesive color scheme to convey our brand personality. </a:t>
            </a:r>
          </a:p>
          <a:p>
            <a:pPr lvl="0" rtl="0">
              <a:lnSpc>
                <a:spcPct val="150000"/>
              </a:lnSpc>
              <a:spcBef>
                <a:spcPts val="0"/>
              </a:spcBef>
              <a:spcAft>
                <a:spcPts val="0"/>
              </a:spcAft>
              <a:buClr>
                <a:schemeClr val="bg1">
                  <a:lumMod val="10000"/>
                  <a:lumOff val="90000"/>
                </a:schemeClr>
              </a:buClr>
            </a:pPr>
            <a:endParaRPr lang="en-US" sz="1200" b="0" i="0" dirty="0">
              <a:solidFill>
                <a:schemeClr val="tx1"/>
              </a:solidFill>
              <a:effectLst/>
              <a:latin typeface="Aptos" panose="020B0004020202020204" pitchFamily="34" charset="0"/>
            </a:endParaRPr>
          </a:p>
          <a:p>
            <a:pPr marL="171450" lvl="0" indent="-171450" rtl="0">
              <a:lnSpc>
                <a:spcPct val="150000"/>
              </a:lnSpc>
              <a:spcBef>
                <a:spcPts val="0"/>
              </a:spcBef>
              <a:spcAft>
                <a:spcPts val="0"/>
              </a:spcAft>
              <a:buClr>
                <a:schemeClr val="bg1">
                  <a:lumMod val="10000"/>
                  <a:lumOff val="90000"/>
                </a:schemeClr>
              </a:buClr>
              <a:buFont typeface="Wingdings" panose="05000000000000000000" pitchFamily="2" charset="2"/>
              <a:buChar char="§"/>
            </a:pPr>
            <a:r>
              <a:rPr lang="en-US" sz="1200" b="0" i="0" dirty="0">
                <a:solidFill>
                  <a:schemeClr val="tx1"/>
                </a:solidFill>
                <a:effectLst/>
                <a:latin typeface="Aptos" panose="020B0004020202020204" pitchFamily="34" charset="0"/>
              </a:rPr>
              <a:t>In the backend, we leveraged Flask, a lightweight Python microframework, to create a robust web model.</a:t>
            </a:r>
          </a:p>
          <a:p>
            <a:pPr marL="0" lvl="0" indent="0" rtl="0">
              <a:lnSpc>
                <a:spcPct val="150000"/>
              </a:lnSpc>
              <a:spcBef>
                <a:spcPts val="0"/>
              </a:spcBef>
              <a:spcAft>
                <a:spcPts val="0"/>
              </a:spcAft>
              <a:buNone/>
            </a:pPr>
            <a:r>
              <a:rPr lang="en-US" sz="1200" b="0" i="0" dirty="0">
                <a:solidFill>
                  <a:schemeClr val="tx1"/>
                </a:solidFill>
                <a:effectLst/>
                <a:latin typeface="Aptos" panose="020B0004020202020204" pitchFamily="34" charset="0"/>
              </a:rPr>
              <a:t>    Flask facilitated seamless communication between frontend and backend components, enabling efficient data</a:t>
            </a:r>
          </a:p>
          <a:p>
            <a:pPr marL="0" lvl="0" indent="0" rtl="0">
              <a:lnSpc>
                <a:spcPct val="150000"/>
              </a:lnSpc>
              <a:spcBef>
                <a:spcPts val="0"/>
              </a:spcBef>
              <a:spcAft>
                <a:spcPts val="0"/>
              </a:spcAft>
              <a:buNone/>
            </a:pPr>
            <a:r>
              <a:rPr lang="en-US" sz="1200" dirty="0">
                <a:solidFill>
                  <a:schemeClr val="tx1"/>
                </a:solidFill>
                <a:latin typeface="Aptos" panose="020B0004020202020204" pitchFamily="34" charset="0"/>
              </a:rPr>
              <a:t>    </a:t>
            </a:r>
            <a:r>
              <a:rPr lang="en-US" sz="1200" b="0" i="0" dirty="0">
                <a:solidFill>
                  <a:schemeClr val="tx1"/>
                </a:solidFill>
                <a:effectLst/>
                <a:latin typeface="Aptos" panose="020B0004020202020204" pitchFamily="34" charset="0"/>
              </a:rPr>
              <a:t>processing and dynamic content generation. </a:t>
            </a:r>
          </a:p>
          <a:p>
            <a:pPr marL="0" lvl="0" indent="0" rtl="0">
              <a:lnSpc>
                <a:spcPct val="150000"/>
              </a:lnSpc>
              <a:spcBef>
                <a:spcPts val="0"/>
              </a:spcBef>
              <a:spcAft>
                <a:spcPts val="0"/>
              </a:spcAft>
              <a:buNone/>
            </a:pPr>
            <a:endParaRPr lang="en-US" sz="1200" b="0" i="0" dirty="0">
              <a:solidFill>
                <a:schemeClr val="tx1"/>
              </a:solidFill>
              <a:effectLst/>
              <a:latin typeface="Aptos" panose="020B0004020202020204" pitchFamily="34" charset="0"/>
            </a:endParaRPr>
          </a:p>
          <a:p>
            <a:pPr marL="171450" lvl="0" indent="-171450" rtl="0">
              <a:lnSpc>
                <a:spcPct val="150000"/>
              </a:lnSpc>
              <a:spcBef>
                <a:spcPts val="0"/>
              </a:spcBef>
              <a:spcAft>
                <a:spcPts val="0"/>
              </a:spcAft>
              <a:buClr>
                <a:schemeClr val="tx1"/>
              </a:buClr>
              <a:buFont typeface="Wingdings" panose="05000000000000000000" pitchFamily="2" charset="2"/>
              <a:buChar char="§"/>
            </a:pPr>
            <a:r>
              <a:rPr lang="en-US" sz="1200" b="0" i="0" dirty="0">
                <a:solidFill>
                  <a:schemeClr val="tx1"/>
                </a:solidFill>
                <a:effectLst/>
                <a:latin typeface="Aptos" panose="020B0004020202020204" pitchFamily="34" charset="0"/>
              </a:rPr>
              <a:t>Overall, our integration of HTML, CSS3, and Flask resulted in an intuitive, visually appealing, and functional web application that meets the needs of our users.</a:t>
            </a:r>
            <a:endParaRPr lang="en-US" sz="1200" b="1" dirty="0">
              <a:solidFill>
                <a:schemeClr val="tx1"/>
              </a:solidFill>
              <a:latin typeface="Aptos" panose="020B0004020202020204" pitchFamily="34" charset="0"/>
              <a:ea typeface="Poppins ExtraBold"/>
              <a:cs typeface="Poppins ExtraBold" panose="00000900000000000000" pitchFamily="2" charset="0"/>
              <a:sym typeface="Poppins ExtraBold"/>
            </a:endParaRPr>
          </a:p>
        </p:txBody>
      </p:sp>
    </p:spTree>
  </p:cSld>
  <p:clrMapOvr>
    <a:masterClrMapping/>
  </p:clrMapOvr>
  <mc:AlternateContent xmlns:mc="http://schemas.openxmlformats.org/markup-compatibility/2006" xmlns:p14="http://schemas.microsoft.com/office/powerpoint/2010/main">
    <mc:Choice Requires="p14">
      <p:transition spd="slow" p14:dur="3500">
        <p:checker/>
      </p:transition>
    </mc:Choice>
    <mc:Fallback xmlns="">
      <p:transition spd="slow">
        <p:checker/>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pic>
        <p:nvPicPr>
          <p:cNvPr id="4" name="WhatsApp Video 2024-04-18 at 12.47.12 AM">
            <a:hlinkClick r:id="" action="ppaction://media"/>
            <a:extLst>
              <a:ext uri="{FF2B5EF4-FFF2-40B4-BE49-F238E27FC236}">
                <a16:creationId xmlns:a16="http://schemas.microsoft.com/office/drawing/2014/main" id="{241CB0C4-E502-030D-98E4-2898AFBA9E6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086773"/>
          </a:xfrm>
          <a:prstGeom prst="rect">
            <a:avLst/>
          </a:prstGeom>
          <a:solidFill>
            <a:srgbClr val="4F81BD"/>
          </a:solidFill>
          <a:ln>
            <a:noFill/>
          </a:ln>
          <a:effectLst>
            <a:innerShdw blurRad="469900">
              <a:srgbClr val="000000">
                <a:alpha val="86000"/>
              </a:srgbClr>
            </a:innerShdw>
          </a:effectLst>
          <a:scene3d>
            <a:camera prst="orthographicFront"/>
            <a:lightRig rig="soft" dir="t"/>
          </a:scene3d>
          <a:sp3d/>
        </p:spPr>
      </p:pic>
    </p:spTree>
    <p:extLst>
      <p:ext uri="{BB962C8B-B14F-4D97-AF65-F5344CB8AC3E}">
        <p14:creationId xmlns:p14="http://schemas.microsoft.com/office/powerpoint/2010/main" val="3873339266"/>
      </p:ext>
    </p:extLst>
  </p:cSld>
  <p:clrMapOvr>
    <a:masterClrMapping/>
  </p:clrMapOvr>
  <mc:AlternateContent xmlns:mc="http://schemas.openxmlformats.org/markup-compatibility/2006" xmlns:p14="http://schemas.microsoft.com/office/powerpoint/2010/main">
    <mc:Choice Requires="p14">
      <p:transition spd="slow" p14:dur="3500">
        <p:wheel spokes="1"/>
      </p:transition>
    </mc:Choice>
    <mc:Fallback xmlns="">
      <p:transition spd="slow">
        <p:wheel spokes="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50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46"/>
          <p:cNvSpPr/>
          <p:nvPr/>
        </p:nvSpPr>
        <p:spPr>
          <a:xfrm>
            <a:off x="4549692" y="2437650"/>
            <a:ext cx="4682400" cy="635003"/>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1" name="Google Shape;511;p46"/>
          <p:cNvSpPr/>
          <p:nvPr/>
        </p:nvSpPr>
        <p:spPr>
          <a:xfrm>
            <a:off x="7177200" y="1524150"/>
            <a:ext cx="1966800" cy="91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6"/>
          <p:cNvSpPr txBox="1">
            <a:spLocks noGrp="1"/>
          </p:cNvSpPr>
          <p:nvPr>
            <p:ph type="title" idx="2"/>
          </p:nvPr>
        </p:nvSpPr>
        <p:spPr>
          <a:xfrm>
            <a:off x="6550150" y="1409235"/>
            <a:ext cx="1839600" cy="9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07</a:t>
            </a:r>
            <a:endParaRPr dirty="0"/>
          </a:p>
        </p:txBody>
      </p:sp>
      <p:sp>
        <p:nvSpPr>
          <p:cNvPr id="6" name="TextBox 5">
            <a:extLst>
              <a:ext uri="{FF2B5EF4-FFF2-40B4-BE49-F238E27FC236}">
                <a16:creationId xmlns:a16="http://schemas.microsoft.com/office/drawing/2014/main" id="{4A5D5042-DE93-FACD-07D8-4420B7CE8525}"/>
              </a:ext>
            </a:extLst>
          </p:cNvPr>
          <p:cNvSpPr txBox="1"/>
          <p:nvPr/>
        </p:nvSpPr>
        <p:spPr>
          <a:xfrm>
            <a:off x="4637784" y="2472415"/>
            <a:ext cx="4506216" cy="523220"/>
          </a:xfrm>
          <a:prstGeom prst="rect">
            <a:avLst/>
          </a:prstGeom>
          <a:noFill/>
        </p:spPr>
        <p:txBody>
          <a:bodyPr wrap="square" rtlCol="0">
            <a:spAutoFit/>
          </a:bodyPr>
          <a:lstStyle/>
          <a:p>
            <a:r>
              <a:rPr lang="en-CA" sz="2800" dirty="0">
                <a:latin typeface="Arial Black" panose="020B0A04020102020204" pitchFamily="34" charset="0"/>
              </a:rPr>
              <a:t> Future Work</a:t>
            </a:r>
          </a:p>
        </p:txBody>
      </p:sp>
    </p:spTree>
    <p:extLst>
      <p:ext uri="{BB962C8B-B14F-4D97-AF65-F5344CB8AC3E}">
        <p14:creationId xmlns:p14="http://schemas.microsoft.com/office/powerpoint/2010/main" val="182971899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500">
        <p15:prstTrans prst="pageCurlDoubl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grpSp>
        <p:nvGrpSpPr>
          <p:cNvPr id="668" name="Google Shape;668;p46"/>
          <p:cNvGrpSpPr/>
          <p:nvPr/>
        </p:nvGrpSpPr>
        <p:grpSpPr>
          <a:xfrm>
            <a:off x="3590365" y="1055593"/>
            <a:ext cx="1871796" cy="1079297"/>
            <a:chOff x="715103" y="1928220"/>
            <a:chExt cx="1902597" cy="1305000"/>
          </a:xfrm>
        </p:grpSpPr>
        <p:sp>
          <p:nvSpPr>
            <p:cNvPr id="669" name="Google Shape;669;p46"/>
            <p:cNvSpPr/>
            <p:nvPr/>
          </p:nvSpPr>
          <p:spPr>
            <a:xfrm>
              <a:off x="715103" y="1928220"/>
              <a:ext cx="507300" cy="130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6"/>
            <p:cNvSpPr/>
            <p:nvPr/>
          </p:nvSpPr>
          <p:spPr>
            <a:xfrm rot="5400000">
              <a:off x="808103" y="2444351"/>
              <a:ext cx="321300" cy="2778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6"/>
            <p:cNvSpPr txBox="1"/>
            <p:nvPr/>
          </p:nvSpPr>
          <p:spPr>
            <a:xfrm>
              <a:off x="1222400" y="1928220"/>
              <a:ext cx="1395300" cy="1305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sz="2200" dirty="0">
                  <a:solidFill>
                    <a:schemeClr val="lt1"/>
                  </a:solidFill>
                  <a:latin typeface="Poppins ExtraBold"/>
                  <a:ea typeface="Poppins ExtraBold"/>
                  <a:cs typeface="Poppins ExtraBold"/>
                  <a:sym typeface="Poppins ExtraBold"/>
                </a:rPr>
                <a:t> Future Work</a:t>
              </a:r>
              <a:endParaRPr sz="2200" dirty="0">
                <a:solidFill>
                  <a:schemeClr val="lt1"/>
                </a:solidFill>
                <a:latin typeface="Poppins ExtraBold"/>
                <a:ea typeface="Poppins ExtraBold"/>
                <a:cs typeface="Poppins ExtraBold"/>
                <a:sym typeface="Poppins ExtraBold"/>
              </a:endParaRPr>
            </a:p>
          </p:txBody>
        </p:sp>
      </p:grpSp>
      <p:sp>
        <p:nvSpPr>
          <p:cNvPr id="672" name="Google Shape;672;p46"/>
          <p:cNvSpPr txBox="1"/>
          <p:nvPr/>
        </p:nvSpPr>
        <p:spPr>
          <a:xfrm>
            <a:off x="2602949" y="2498010"/>
            <a:ext cx="4923265" cy="2270938"/>
          </a:xfrm>
          <a:prstGeom prst="rect">
            <a:avLst/>
          </a:prstGeom>
          <a:solidFill>
            <a:schemeClr val="dk1"/>
          </a:solidFill>
          <a:ln>
            <a:noFill/>
          </a:ln>
        </p:spPr>
        <p:txBody>
          <a:bodyPr spcFirstLastPara="1" wrap="square" lIns="91425" tIns="91425" rIns="91425" bIns="91425" anchor="t" anchorCtr="0">
            <a:noAutofit/>
          </a:bodyPr>
          <a:lstStyle/>
          <a:p>
            <a:pPr marL="285750" lvl="0" indent="-285750" algn="just">
              <a:lnSpc>
                <a:spcPct val="150000"/>
              </a:lnSpc>
              <a:buFont typeface="Wingdings" panose="05000000000000000000" pitchFamily="2" charset="2"/>
              <a:buChar char="§"/>
            </a:pPr>
            <a:r>
              <a:rPr lang="en-US" sz="1200" b="1" dirty="0">
                <a:latin typeface="Aptos" panose="020B0004020202020204" pitchFamily="34" charset="0"/>
              </a:rPr>
              <a:t>This application will serve as an interactive platform where users can easily access our fake news detection system. By integrating our system into this platform, we aim to enhance user-friendliness and ensure scalability for future needs. </a:t>
            </a:r>
          </a:p>
          <a:p>
            <a:pPr marL="285750" lvl="0" indent="-285750" algn="just">
              <a:lnSpc>
                <a:spcPct val="150000"/>
              </a:lnSpc>
              <a:buFont typeface="Wingdings" panose="05000000000000000000" pitchFamily="2" charset="2"/>
              <a:buChar char="§"/>
            </a:pPr>
            <a:r>
              <a:rPr lang="en-US" sz="1200" b="1" dirty="0">
                <a:latin typeface="Aptos" panose="020B0004020202020204" pitchFamily="34" charset="0"/>
              </a:rPr>
              <a:t>In future work, we aim to explore advanced natural language processing techniques and incorporate deep learning models to further enhance the accuracy and robustness of our fake news detection system.</a:t>
            </a:r>
            <a:endParaRPr lang="en-CA" sz="1200" b="1" dirty="0">
              <a:solidFill>
                <a:schemeClr val="lt1"/>
              </a:solidFill>
              <a:latin typeface="Aptos" panose="020B0004020202020204" pitchFamily="34" charset="0"/>
              <a:ea typeface="Poppins Light"/>
              <a:cs typeface="Poppins Light"/>
              <a:sym typeface="Poppins Light"/>
            </a:endParaRPr>
          </a:p>
        </p:txBody>
      </p:sp>
      <p:grpSp>
        <p:nvGrpSpPr>
          <p:cNvPr id="678" name="Google Shape;678;p46"/>
          <p:cNvGrpSpPr/>
          <p:nvPr/>
        </p:nvGrpSpPr>
        <p:grpSpPr>
          <a:xfrm>
            <a:off x="2095650" y="2498010"/>
            <a:ext cx="507300" cy="510600"/>
            <a:chOff x="3471300" y="3335950"/>
            <a:chExt cx="507300" cy="510600"/>
          </a:xfrm>
        </p:grpSpPr>
        <p:sp>
          <p:nvSpPr>
            <p:cNvPr id="680" name="Google Shape;680;p46"/>
            <p:cNvSpPr/>
            <p:nvPr/>
          </p:nvSpPr>
          <p:spPr>
            <a:xfrm>
              <a:off x="3471300" y="3335950"/>
              <a:ext cx="507300" cy="510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6"/>
            <p:cNvSpPr/>
            <p:nvPr/>
          </p:nvSpPr>
          <p:spPr>
            <a:xfrm rot="5400000">
              <a:off x="3601200" y="3484300"/>
              <a:ext cx="247500" cy="213900"/>
            </a:xfrm>
            <a:prstGeom prst="triangle">
              <a:avLst>
                <a:gd name="adj" fmla="val 50000"/>
              </a:avLst>
            </a:prstGeom>
            <a:solidFill>
              <a:srgbClr val="081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83" name="Google Shape;683;p46"/>
          <p:cNvCxnSpPr>
            <a:stCxn id="671" idx="2"/>
            <a:endCxn id="680" idx="1"/>
          </p:cNvCxnSpPr>
          <p:nvPr/>
        </p:nvCxnSpPr>
        <p:spPr>
          <a:xfrm rot="5400000">
            <a:off x="3126518" y="1104023"/>
            <a:ext cx="618420" cy="2680155"/>
          </a:xfrm>
          <a:prstGeom prst="bentConnector4">
            <a:avLst>
              <a:gd name="adj1" fmla="val 29359"/>
              <a:gd name="adj2" fmla="val 108529"/>
            </a:avLst>
          </a:prstGeom>
          <a:noFill/>
          <a:ln w="19050" cap="flat" cmpd="sng">
            <a:solidFill>
              <a:schemeClr val="lt2"/>
            </a:solidFill>
            <a:prstDash val="solid"/>
            <a:round/>
            <a:headEnd type="none" w="med" len="med"/>
            <a:tailEnd type="none" w="med" len="med"/>
          </a:ln>
        </p:spPr>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origami"/>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ank You Images – Browse 258,465 Stock Photos, Vectors, and Video | Adobe  Stock">
            <a:extLst>
              <a:ext uri="{FF2B5EF4-FFF2-40B4-BE49-F238E27FC236}">
                <a16:creationId xmlns:a16="http://schemas.microsoft.com/office/drawing/2014/main" id="{5EEF3F23-57E9-C6C0-A9B1-0C2D2AB5CA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7292" y="1285156"/>
            <a:ext cx="5189416" cy="286012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14817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airplan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44"/>
          <p:cNvSpPr txBox="1"/>
          <p:nvPr/>
        </p:nvSpPr>
        <p:spPr>
          <a:xfrm>
            <a:off x="0" y="4715275"/>
            <a:ext cx="9144000" cy="32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solidFill>
                  <a:schemeClr val="dk1"/>
                </a:solidFill>
                <a:latin typeface="Poppins"/>
                <a:ea typeface="Poppins"/>
                <a:cs typeface="Poppins"/>
                <a:sym typeface="Poppins"/>
              </a:rPr>
              <a:t>WHOA!  WHOA!  WHOA!  WHOA!  WHOA!  WHOA!  WHOA!  WHOA!  WHOA!  WHOA!  WHOA!  WHOA!  WHOA!  WHOA!  WHOA!  WHOA!  WHOA! </a:t>
            </a:r>
            <a:endParaRPr b="1" dirty="0">
              <a:solidFill>
                <a:schemeClr val="dk1"/>
              </a:solidFill>
              <a:latin typeface="Poppins"/>
              <a:ea typeface="Poppins"/>
              <a:cs typeface="Poppins"/>
              <a:sym typeface="Poppins"/>
            </a:endParaRPr>
          </a:p>
        </p:txBody>
      </p:sp>
      <p:sp>
        <p:nvSpPr>
          <p:cNvPr id="476" name="Google Shape;476;p44"/>
          <p:cNvSpPr txBox="1">
            <a:spLocks noGrp="1"/>
          </p:cNvSpPr>
          <p:nvPr>
            <p:ph type="title"/>
          </p:nvPr>
        </p:nvSpPr>
        <p:spPr>
          <a:xfrm>
            <a:off x="100175" y="2111377"/>
            <a:ext cx="3981300" cy="44556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CA" sz="1600" dirty="0"/>
              <a:t>Arjun Patel: 0812257</a:t>
            </a:r>
            <a:br>
              <a:rPr lang="en-CA" sz="1600" dirty="0"/>
            </a:br>
            <a:br>
              <a:rPr lang="en-CA" sz="1600" dirty="0"/>
            </a:br>
            <a:r>
              <a:rPr lang="en-CA" sz="1600" dirty="0"/>
              <a:t>Aman Patel: 0812557</a:t>
            </a:r>
            <a:br>
              <a:rPr lang="en-CA" sz="1600" dirty="0"/>
            </a:br>
            <a:br>
              <a:rPr lang="en-CA" sz="1600" dirty="0"/>
            </a:br>
            <a:r>
              <a:rPr lang="en-CA" sz="1600" dirty="0"/>
              <a:t>Harshil Patel: 0801869</a:t>
            </a:r>
            <a:br>
              <a:rPr lang="en-CA" sz="1600" dirty="0"/>
            </a:br>
            <a:br>
              <a:rPr lang="en-CA" sz="1600" dirty="0"/>
            </a:br>
            <a:r>
              <a:rPr lang="en-CA" sz="1600" dirty="0"/>
              <a:t>Jay Gandhi: 0808579</a:t>
            </a:r>
            <a:br>
              <a:rPr lang="en-CA" sz="1600" dirty="0"/>
            </a:br>
            <a:br>
              <a:rPr lang="en-CA" sz="1600" dirty="0"/>
            </a:br>
            <a:r>
              <a:rPr lang="en-CA" sz="1600" dirty="0"/>
              <a:t>Meet Shah: 0797050</a:t>
            </a:r>
            <a:endParaRPr sz="1600" dirty="0"/>
          </a:p>
        </p:txBody>
      </p:sp>
      <p:sp>
        <p:nvSpPr>
          <p:cNvPr id="478" name="Google Shape;478;p44"/>
          <p:cNvSpPr/>
          <p:nvPr/>
        </p:nvSpPr>
        <p:spPr>
          <a:xfrm>
            <a:off x="100175" y="566638"/>
            <a:ext cx="101400" cy="101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88F6DC2F-CD66-65E2-0C9B-DDDC2F9ABD5B}"/>
              </a:ext>
            </a:extLst>
          </p:cNvPr>
          <p:cNvSpPr txBox="1"/>
          <p:nvPr/>
        </p:nvSpPr>
        <p:spPr>
          <a:xfrm>
            <a:off x="100175" y="806722"/>
            <a:ext cx="4645433" cy="400110"/>
          </a:xfrm>
          <a:prstGeom prst="rect">
            <a:avLst/>
          </a:prstGeom>
          <a:noFill/>
        </p:spPr>
        <p:txBody>
          <a:bodyPr wrap="square" rtlCol="0">
            <a:spAutoFit/>
          </a:bodyPr>
          <a:lstStyle/>
          <a:p>
            <a:r>
              <a:rPr lang="en-CA" sz="2000" dirty="0">
                <a:latin typeface="Arial Black" panose="020B0A04020102020204" pitchFamily="34" charset="0"/>
              </a:rPr>
              <a:t>Group 11</a:t>
            </a:r>
          </a:p>
        </p:txBody>
      </p:sp>
      <p:pic>
        <p:nvPicPr>
          <p:cNvPr id="1028" name="Picture 4" descr="Free Vector | Male news reporter | Cartoon news, Animated characters,  Vector free">
            <a:extLst>
              <a:ext uri="{FF2B5EF4-FFF2-40B4-BE49-F238E27FC236}">
                <a16:creationId xmlns:a16="http://schemas.microsoft.com/office/drawing/2014/main" id="{C145A88B-6FDE-9008-90D8-39CF56893D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1113" y="1071511"/>
            <a:ext cx="2952187" cy="27392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8"/>
                                        </p:tgtEl>
                                        <p:attrNameLst>
                                          <p:attrName>style.visibility</p:attrName>
                                        </p:attrNameLst>
                                      </p:cBhvr>
                                      <p:to>
                                        <p:strVal val="visible"/>
                                      </p:to>
                                    </p:set>
                                    <p:animEffect transition="in" filter="fade">
                                      <p:cBhvr>
                                        <p:cTn id="7" dur="1600"/>
                                        <p:tgtEl>
                                          <p:spTgt spid="478"/>
                                        </p:tgtEl>
                                      </p:cBhvr>
                                    </p:animEffect>
                                  </p:childTnLst>
                                </p:cTn>
                              </p:par>
                            </p:childTnLst>
                          </p:cTn>
                        </p:par>
                        <p:par>
                          <p:cTn id="8" fill="hold">
                            <p:stCondLst>
                              <p:cond delay="1600"/>
                            </p:stCondLst>
                            <p:childTnLst>
                              <p:par>
                                <p:cTn id="9" presetID="10" presetClass="exit" presetSubtype="0" fill="hold" nodeType="afterEffect">
                                  <p:stCondLst>
                                    <p:cond delay="0"/>
                                  </p:stCondLst>
                                  <p:childTnLst>
                                    <p:animEffect transition="out" filter="fade">
                                      <p:cBhvr>
                                        <p:cTn id="10" dur="1400"/>
                                        <p:tgtEl>
                                          <p:spTgt spid="478"/>
                                        </p:tgtEl>
                                      </p:cBhvr>
                                    </p:animEffect>
                                    <p:set>
                                      <p:cBhvr>
                                        <p:cTn id="11" dur="1" fill="hold">
                                          <p:stCondLst>
                                            <p:cond delay="1400"/>
                                          </p:stCondLst>
                                        </p:cTn>
                                        <p:tgtEl>
                                          <p:spTgt spid="478"/>
                                        </p:tgtEl>
                                        <p:attrNameLst>
                                          <p:attrName>style.visibility</p:attrName>
                                        </p:attrNameLst>
                                      </p:cBhvr>
                                      <p:to>
                                        <p:strVal val="hidden"/>
                                      </p:to>
                                    </p:set>
                                  </p:childTnLst>
                                </p:cTn>
                              </p:par>
                            </p:childTnLst>
                          </p:cTn>
                        </p:par>
                        <p:par>
                          <p:cTn id="12" fill="hold">
                            <p:stCondLst>
                              <p:cond delay="3001"/>
                            </p:stCondLst>
                            <p:childTnLst>
                              <p:par>
                                <p:cTn id="13" presetID="10" presetClass="entr" presetSubtype="0" fill="hold" nodeType="afterEffect">
                                  <p:stCondLst>
                                    <p:cond delay="0"/>
                                  </p:stCondLst>
                                  <p:childTnLst>
                                    <p:set>
                                      <p:cBhvr>
                                        <p:cTn id="14" dur="1" fill="hold">
                                          <p:stCondLst>
                                            <p:cond delay="0"/>
                                          </p:stCondLst>
                                        </p:cTn>
                                        <p:tgtEl>
                                          <p:spTgt spid="478"/>
                                        </p:tgtEl>
                                        <p:attrNameLst>
                                          <p:attrName>style.visibility</p:attrName>
                                        </p:attrNameLst>
                                      </p:cBhvr>
                                      <p:to>
                                        <p:strVal val="visible"/>
                                      </p:to>
                                    </p:set>
                                    <p:animEffect transition="in" filter="fade">
                                      <p:cBhvr>
                                        <p:cTn id="15" dur="1400"/>
                                        <p:tgtEl>
                                          <p:spTgt spid="478"/>
                                        </p:tgtEl>
                                      </p:cBhvr>
                                    </p:animEffect>
                                  </p:childTnLst>
                                </p:cTn>
                              </p:par>
                            </p:childTnLst>
                          </p:cTn>
                        </p:par>
                        <p:par>
                          <p:cTn id="16" fill="hold">
                            <p:stCondLst>
                              <p:cond delay="4401"/>
                            </p:stCondLst>
                            <p:childTnLst>
                              <p:par>
                                <p:cTn id="17" presetID="10" presetClass="exit" presetSubtype="0" fill="hold" nodeType="afterEffect">
                                  <p:stCondLst>
                                    <p:cond delay="0"/>
                                  </p:stCondLst>
                                  <p:childTnLst>
                                    <p:animEffect transition="out" filter="fade">
                                      <p:cBhvr>
                                        <p:cTn id="18" dur="1300"/>
                                        <p:tgtEl>
                                          <p:spTgt spid="478"/>
                                        </p:tgtEl>
                                      </p:cBhvr>
                                    </p:animEffect>
                                    <p:set>
                                      <p:cBhvr>
                                        <p:cTn id="19" dur="1" fill="hold">
                                          <p:stCondLst>
                                            <p:cond delay="1300"/>
                                          </p:stCondLst>
                                        </p:cTn>
                                        <p:tgtEl>
                                          <p:spTgt spid="478"/>
                                        </p:tgtEl>
                                        <p:attrNameLst>
                                          <p:attrName>style.visibility</p:attrName>
                                        </p:attrNameLst>
                                      </p:cBhvr>
                                      <p:to>
                                        <p:strVal val="hidden"/>
                                      </p:to>
                                    </p:set>
                                  </p:childTnLst>
                                </p:cTn>
                              </p:par>
                            </p:childTnLst>
                          </p:cTn>
                        </p:par>
                        <p:par>
                          <p:cTn id="20" fill="hold">
                            <p:stCondLst>
                              <p:cond delay="5702"/>
                            </p:stCondLst>
                            <p:childTnLst>
                              <p:par>
                                <p:cTn id="21" presetID="10" presetClass="entr" presetSubtype="0" fill="hold" nodeType="afterEffect">
                                  <p:stCondLst>
                                    <p:cond delay="0"/>
                                  </p:stCondLst>
                                  <p:childTnLst>
                                    <p:set>
                                      <p:cBhvr>
                                        <p:cTn id="22" dur="1" fill="hold">
                                          <p:stCondLst>
                                            <p:cond delay="0"/>
                                          </p:stCondLst>
                                        </p:cTn>
                                        <p:tgtEl>
                                          <p:spTgt spid="478"/>
                                        </p:tgtEl>
                                        <p:attrNameLst>
                                          <p:attrName>style.visibility</p:attrName>
                                        </p:attrNameLst>
                                      </p:cBhvr>
                                      <p:to>
                                        <p:strVal val="visible"/>
                                      </p:to>
                                    </p:set>
                                    <p:animEffect transition="in" filter="fade">
                                      <p:cBhvr>
                                        <p:cTn id="23" dur="1200"/>
                                        <p:tgtEl>
                                          <p:spTgt spid="4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0"/>
          <p:cNvSpPr txBox="1">
            <a:spLocks noGrp="1"/>
          </p:cNvSpPr>
          <p:nvPr>
            <p:ph type="title"/>
          </p:nvPr>
        </p:nvSpPr>
        <p:spPr>
          <a:xfrm>
            <a:off x="0" y="759580"/>
            <a:ext cx="2973659" cy="523454"/>
          </a:xfrm>
          <a:prstGeom prst="rect">
            <a:avLst/>
          </a:prstGeom>
          <a:solidFill>
            <a:schemeClr val="tx2"/>
          </a:solidFill>
        </p:spPr>
        <p:txBody>
          <a:bodyPr spcFirstLastPara="1" wrap="square" lIns="91425" tIns="91425" rIns="91425" bIns="91425" anchor="t" anchorCtr="0">
            <a:noAutofit/>
          </a:bodyPr>
          <a:lstStyle/>
          <a:p>
            <a:pPr marL="731520" lvl="0" indent="0" rtl="0">
              <a:spcBef>
                <a:spcPts val="0"/>
              </a:spcBef>
              <a:spcAft>
                <a:spcPts val="0"/>
              </a:spcAft>
              <a:buNone/>
            </a:pPr>
            <a:r>
              <a:rPr lang="en" dirty="0"/>
              <a:t>CONTENT</a:t>
            </a:r>
            <a:endParaRPr dirty="0"/>
          </a:p>
        </p:txBody>
      </p:sp>
      <p:grpSp>
        <p:nvGrpSpPr>
          <p:cNvPr id="216" name="Google Shape;216;p30"/>
          <p:cNvGrpSpPr/>
          <p:nvPr/>
        </p:nvGrpSpPr>
        <p:grpSpPr>
          <a:xfrm>
            <a:off x="724558" y="1381525"/>
            <a:ext cx="3669976" cy="925525"/>
            <a:chOff x="724558" y="1381525"/>
            <a:chExt cx="3669976" cy="925525"/>
          </a:xfrm>
        </p:grpSpPr>
        <p:sp>
          <p:nvSpPr>
            <p:cNvPr id="217" name="Google Shape;217;p30"/>
            <p:cNvSpPr/>
            <p:nvPr/>
          </p:nvSpPr>
          <p:spPr>
            <a:xfrm rot="-5400000">
              <a:off x="500158" y="1605950"/>
              <a:ext cx="925500" cy="476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0"/>
            <p:cNvSpPr txBox="1"/>
            <p:nvPr/>
          </p:nvSpPr>
          <p:spPr>
            <a:xfrm>
              <a:off x="1199234" y="1381525"/>
              <a:ext cx="3195300" cy="925500"/>
            </a:xfrm>
            <a:prstGeom prst="rect">
              <a:avLst/>
            </a:prstGeom>
            <a:solidFill>
              <a:schemeClr val="dk1"/>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800" dirty="0">
                <a:solidFill>
                  <a:schemeClr val="lt1"/>
                </a:solidFill>
                <a:latin typeface="Poppins ExtraBold"/>
                <a:ea typeface="Poppins ExtraBold"/>
                <a:cs typeface="Poppins ExtraBold"/>
                <a:sym typeface="Poppins ExtraBold"/>
              </a:endParaRPr>
            </a:p>
          </p:txBody>
        </p:sp>
        <p:sp>
          <p:nvSpPr>
            <p:cNvPr id="220" name="Google Shape;220;p30"/>
            <p:cNvSpPr/>
            <p:nvPr/>
          </p:nvSpPr>
          <p:spPr>
            <a:xfrm rot="5400000">
              <a:off x="802258" y="1705410"/>
              <a:ext cx="321300" cy="2778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5BFC7A0E-0BE8-D266-6476-F8C6F37B97D0}"/>
              </a:ext>
            </a:extLst>
          </p:cNvPr>
          <p:cNvSpPr txBox="1"/>
          <p:nvPr/>
        </p:nvSpPr>
        <p:spPr>
          <a:xfrm>
            <a:off x="1207897" y="1636825"/>
            <a:ext cx="2973659" cy="400110"/>
          </a:xfrm>
          <a:prstGeom prst="rect">
            <a:avLst/>
          </a:prstGeom>
          <a:noFill/>
        </p:spPr>
        <p:txBody>
          <a:bodyPr wrap="square" rtlCol="0">
            <a:spAutoFit/>
          </a:bodyPr>
          <a:lstStyle/>
          <a:p>
            <a:r>
              <a:rPr lang="en-CA" sz="2000" dirty="0">
                <a:latin typeface="Poppins ExtraBold" panose="00000900000000000000" pitchFamily="2" charset="0"/>
                <a:cs typeface="Poppins ExtraBold" panose="00000900000000000000" pitchFamily="2" charset="0"/>
              </a:rPr>
              <a:t>Project  Overview</a:t>
            </a:r>
          </a:p>
        </p:txBody>
      </p:sp>
      <p:grpSp>
        <p:nvGrpSpPr>
          <p:cNvPr id="4" name="Google Shape;216;p30">
            <a:extLst>
              <a:ext uri="{FF2B5EF4-FFF2-40B4-BE49-F238E27FC236}">
                <a16:creationId xmlns:a16="http://schemas.microsoft.com/office/drawing/2014/main" id="{FB4001B5-6AE7-ADD6-A8E2-94F01DC7E5A7}"/>
              </a:ext>
            </a:extLst>
          </p:cNvPr>
          <p:cNvGrpSpPr/>
          <p:nvPr/>
        </p:nvGrpSpPr>
        <p:grpSpPr>
          <a:xfrm>
            <a:off x="712562" y="2439084"/>
            <a:ext cx="3669976" cy="925525"/>
            <a:chOff x="724558" y="1381525"/>
            <a:chExt cx="3669976" cy="925525"/>
          </a:xfrm>
        </p:grpSpPr>
        <p:sp>
          <p:nvSpPr>
            <p:cNvPr id="5" name="Google Shape;217;p30">
              <a:extLst>
                <a:ext uri="{FF2B5EF4-FFF2-40B4-BE49-F238E27FC236}">
                  <a16:creationId xmlns:a16="http://schemas.microsoft.com/office/drawing/2014/main" id="{B94FCB4C-96F9-2912-12B0-8EBFF1F6821D}"/>
                </a:ext>
              </a:extLst>
            </p:cNvPr>
            <p:cNvSpPr/>
            <p:nvPr/>
          </p:nvSpPr>
          <p:spPr>
            <a:xfrm rot="-5400000">
              <a:off x="500158" y="1605950"/>
              <a:ext cx="925500" cy="476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19;p30">
              <a:extLst>
                <a:ext uri="{FF2B5EF4-FFF2-40B4-BE49-F238E27FC236}">
                  <a16:creationId xmlns:a16="http://schemas.microsoft.com/office/drawing/2014/main" id="{D277FDEE-B9D7-00E3-C5FB-4CA789D150AC}"/>
                </a:ext>
              </a:extLst>
            </p:cNvPr>
            <p:cNvSpPr txBox="1"/>
            <p:nvPr/>
          </p:nvSpPr>
          <p:spPr>
            <a:xfrm>
              <a:off x="1199234" y="1381525"/>
              <a:ext cx="3195300" cy="925500"/>
            </a:xfrm>
            <a:prstGeom prst="rect">
              <a:avLst/>
            </a:prstGeom>
            <a:solidFill>
              <a:schemeClr val="dk1"/>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800" dirty="0">
                <a:solidFill>
                  <a:schemeClr val="lt1"/>
                </a:solidFill>
                <a:latin typeface="Poppins ExtraBold"/>
                <a:ea typeface="Poppins ExtraBold"/>
                <a:cs typeface="Poppins ExtraBold"/>
                <a:sym typeface="Poppins ExtraBold"/>
              </a:endParaRPr>
            </a:p>
          </p:txBody>
        </p:sp>
        <p:sp>
          <p:nvSpPr>
            <p:cNvPr id="7" name="Google Shape;220;p30">
              <a:extLst>
                <a:ext uri="{FF2B5EF4-FFF2-40B4-BE49-F238E27FC236}">
                  <a16:creationId xmlns:a16="http://schemas.microsoft.com/office/drawing/2014/main" id="{82F43A25-F927-A9A2-0B1E-AB9D11DA3A65}"/>
                </a:ext>
              </a:extLst>
            </p:cNvPr>
            <p:cNvSpPr/>
            <p:nvPr/>
          </p:nvSpPr>
          <p:spPr>
            <a:xfrm rot="5400000">
              <a:off x="802258" y="1705410"/>
              <a:ext cx="321300" cy="2778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216;p30">
            <a:extLst>
              <a:ext uri="{FF2B5EF4-FFF2-40B4-BE49-F238E27FC236}">
                <a16:creationId xmlns:a16="http://schemas.microsoft.com/office/drawing/2014/main" id="{F0682406-D67E-36F0-C4CC-0BE2BE9A7BB5}"/>
              </a:ext>
            </a:extLst>
          </p:cNvPr>
          <p:cNvGrpSpPr/>
          <p:nvPr/>
        </p:nvGrpSpPr>
        <p:grpSpPr>
          <a:xfrm>
            <a:off x="724558" y="3463050"/>
            <a:ext cx="3669976" cy="817697"/>
            <a:chOff x="724558" y="1381525"/>
            <a:chExt cx="3669976" cy="925525"/>
          </a:xfrm>
        </p:grpSpPr>
        <p:sp>
          <p:nvSpPr>
            <p:cNvPr id="10" name="Google Shape;217;p30">
              <a:extLst>
                <a:ext uri="{FF2B5EF4-FFF2-40B4-BE49-F238E27FC236}">
                  <a16:creationId xmlns:a16="http://schemas.microsoft.com/office/drawing/2014/main" id="{25852293-B19F-8A13-E19F-A3CFF4C395A6}"/>
                </a:ext>
              </a:extLst>
            </p:cNvPr>
            <p:cNvSpPr/>
            <p:nvPr/>
          </p:nvSpPr>
          <p:spPr>
            <a:xfrm rot="-5400000">
              <a:off x="500158" y="1605950"/>
              <a:ext cx="925500" cy="476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9;p30">
              <a:extLst>
                <a:ext uri="{FF2B5EF4-FFF2-40B4-BE49-F238E27FC236}">
                  <a16:creationId xmlns:a16="http://schemas.microsoft.com/office/drawing/2014/main" id="{7C9DFA41-2397-4E51-667F-30B90E72B68F}"/>
                </a:ext>
              </a:extLst>
            </p:cNvPr>
            <p:cNvSpPr txBox="1"/>
            <p:nvPr/>
          </p:nvSpPr>
          <p:spPr>
            <a:xfrm>
              <a:off x="1199234" y="1381525"/>
              <a:ext cx="3195300" cy="925500"/>
            </a:xfrm>
            <a:prstGeom prst="rect">
              <a:avLst/>
            </a:prstGeom>
            <a:solidFill>
              <a:schemeClr val="dk1"/>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800" dirty="0">
                <a:solidFill>
                  <a:schemeClr val="lt1"/>
                </a:solidFill>
                <a:latin typeface="Poppins ExtraBold"/>
                <a:ea typeface="Poppins ExtraBold"/>
                <a:cs typeface="Poppins ExtraBold"/>
                <a:sym typeface="Poppins ExtraBold"/>
              </a:endParaRPr>
            </a:p>
          </p:txBody>
        </p:sp>
        <p:sp>
          <p:nvSpPr>
            <p:cNvPr id="12" name="Google Shape;220;p30">
              <a:extLst>
                <a:ext uri="{FF2B5EF4-FFF2-40B4-BE49-F238E27FC236}">
                  <a16:creationId xmlns:a16="http://schemas.microsoft.com/office/drawing/2014/main" id="{15F284A3-A725-CF8D-58E1-14BDD7F6B7F0}"/>
                </a:ext>
              </a:extLst>
            </p:cNvPr>
            <p:cNvSpPr/>
            <p:nvPr/>
          </p:nvSpPr>
          <p:spPr>
            <a:xfrm rot="5400000">
              <a:off x="802258" y="1705410"/>
              <a:ext cx="321300" cy="2778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216;p30">
            <a:extLst>
              <a:ext uri="{FF2B5EF4-FFF2-40B4-BE49-F238E27FC236}">
                <a16:creationId xmlns:a16="http://schemas.microsoft.com/office/drawing/2014/main" id="{E60F0BF9-6B29-6556-40F6-5B8FCD548F48}"/>
              </a:ext>
            </a:extLst>
          </p:cNvPr>
          <p:cNvGrpSpPr/>
          <p:nvPr/>
        </p:nvGrpSpPr>
        <p:grpSpPr>
          <a:xfrm>
            <a:off x="4765908" y="1385052"/>
            <a:ext cx="3669976" cy="937238"/>
            <a:chOff x="724558" y="1381525"/>
            <a:chExt cx="3669976" cy="925525"/>
          </a:xfrm>
        </p:grpSpPr>
        <p:sp>
          <p:nvSpPr>
            <p:cNvPr id="15" name="Google Shape;217;p30">
              <a:extLst>
                <a:ext uri="{FF2B5EF4-FFF2-40B4-BE49-F238E27FC236}">
                  <a16:creationId xmlns:a16="http://schemas.microsoft.com/office/drawing/2014/main" id="{63BD9A61-7867-8B6D-BD08-A69F2CB5B4A9}"/>
                </a:ext>
              </a:extLst>
            </p:cNvPr>
            <p:cNvSpPr/>
            <p:nvPr/>
          </p:nvSpPr>
          <p:spPr>
            <a:xfrm rot="-5400000">
              <a:off x="500158" y="1605950"/>
              <a:ext cx="925500" cy="476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19;p30">
              <a:extLst>
                <a:ext uri="{FF2B5EF4-FFF2-40B4-BE49-F238E27FC236}">
                  <a16:creationId xmlns:a16="http://schemas.microsoft.com/office/drawing/2014/main" id="{773696A7-19D2-6DC1-6421-C74CA51A947B}"/>
                </a:ext>
              </a:extLst>
            </p:cNvPr>
            <p:cNvSpPr txBox="1"/>
            <p:nvPr/>
          </p:nvSpPr>
          <p:spPr>
            <a:xfrm>
              <a:off x="1199234" y="1381525"/>
              <a:ext cx="3195300" cy="925501"/>
            </a:xfrm>
            <a:prstGeom prst="rect">
              <a:avLst/>
            </a:prstGeom>
            <a:solidFill>
              <a:schemeClr val="dk1"/>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800" dirty="0">
                <a:solidFill>
                  <a:schemeClr val="lt1"/>
                </a:solidFill>
                <a:latin typeface="Poppins ExtraBold"/>
                <a:ea typeface="Poppins ExtraBold"/>
                <a:cs typeface="Poppins ExtraBold"/>
                <a:sym typeface="Poppins ExtraBold"/>
              </a:endParaRPr>
            </a:p>
          </p:txBody>
        </p:sp>
        <p:sp>
          <p:nvSpPr>
            <p:cNvPr id="17" name="Google Shape;220;p30">
              <a:extLst>
                <a:ext uri="{FF2B5EF4-FFF2-40B4-BE49-F238E27FC236}">
                  <a16:creationId xmlns:a16="http://schemas.microsoft.com/office/drawing/2014/main" id="{266BED32-9E41-6EED-DBB4-E917535E8ED2}"/>
                </a:ext>
              </a:extLst>
            </p:cNvPr>
            <p:cNvSpPr/>
            <p:nvPr/>
          </p:nvSpPr>
          <p:spPr>
            <a:xfrm rot="5400000">
              <a:off x="802258" y="1705410"/>
              <a:ext cx="321300" cy="2778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TextBox 17">
            <a:extLst>
              <a:ext uri="{FF2B5EF4-FFF2-40B4-BE49-F238E27FC236}">
                <a16:creationId xmlns:a16="http://schemas.microsoft.com/office/drawing/2014/main" id="{E9F6B0AA-D7A2-E8FB-78D2-C042005CAAC0}"/>
              </a:ext>
            </a:extLst>
          </p:cNvPr>
          <p:cNvSpPr txBox="1"/>
          <p:nvPr/>
        </p:nvSpPr>
        <p:spPr>
          <a:xfrm>
            <a:off x="5256686" y="1452158"/>
            <a:ext cx="3276624" cy="707886"/>
          </a:xfrm>
          <a:prstGeom prst="rect">
            <a:avLst/>
          </a:prstGeom>
          <a:noFill/>
        </p:spPr>
        <p:txBody>
          <a:bodyPr wrap="square" rtlCol="0">
            <a:spAutoFit/>
          </a:bodyPr>
          <a:lstStyle/>
          <a:p>
            <a:r>
              <a:rPr lang="en-CA" sz="2000" dirty="0">
                <a:latin typeface="Poppins ExtraBold" panose="00000900000000000000" pitchFamily="2" charset="0"/>
                <a:cs typeface="Poppins ExtraBold" panose="00000900000000000000" pitchFamily="2" charset="0"/>
              </a:rPr>
              <a:t>Methodology and Model Selection</a:t>
            </a:r>
          </a:p>
        </p:txBody>
      </p:sp>
      <p:grpSp>
        <p:nvGrpSpPr>
          <p:cNvPr id="19" name="Google Shape;216;p30">
            <a:extLst>
              <a:ext uri="{FF2B5EF4-FFF2-40B4-BE49-F238E27FC236}">
                <a16:creationId xmlns:a16="http://schemas.microsoft.com/office/drawing/2014/main" id="{5C672428-6AD8-990E-5F3E-C9831F79E8C1}"/>
              </a:ext>
            </a:extLst>
          </p:cNvPr>
          <p:cNvGrpSpPr/>
          <p:nvPr/>
        </p:nvGrpSpPr>
        <p:grpSpPr>
          <a:xfrm>
            <a:off x="4755227" y="2437280"/>
            <a:ext cx="3669976" cy="937238"/>
            <a:chOff x="724558" y="1381525"/>
            <a:chExt cx="3669976" cy="925525"/>
          </a:xfrm>
        </p:grpSpPr>
        <p:sp>
          <p:nvSpPr>
            <p:cNvPr id="20" name="Google Shape;217;p30">
              <a:extLst>
                <a:ext uri="{FF2B5EF4-FFF2-40B4-BE49-F238E27FC236}">
                  <a16:creationId xmlns:a16="http://schemas.microsoft.com/office/drawing/2014/main" id="{98FFE871-2758-FF49-2017-EDDF9D5BD2CE}"/>
                </a:ext>
              </a:extLst>
            </p:cNvPr>
            <p:cNvSpPr/>
            <p:nvPr/>
          </p:nvSpPr>
          <p:spPr>
            <a:xfrm rot="-5400000">
              <a:off x="500158" y="1605950"/>
              <a:ext cx="925500" cy="476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19;p30">
              <a:extLst>
                <a:ext uri="{FF2B5EF4-FFF2-40B4-BE49-F238E27FC236}">
                  <a16:creationId xmlns:a16="http://schemas.microsoft.com/office/drawing/2014/main" id="{5D3DC0DA-05CB-200D-14C2-83036E359089}"/>
                </a:ext>
              </a:extLst>
            </p:cNvPr>
            <p:cNvSpPr txBox="1"/>
            <p:nvPr/>
          </p:nvSpPr>
          <p:spPr>
            <a:xfrm>
              <a:off x="1199234" y="1381525"/>
              <a:ext cx="3195300" cy="925501"/>
            </a:xfrm>
            <a:prstGeom prst="rect">
              <a:avLst/>
            </a:prstGeom>
            <a:solidFill>
              <a:schemeClr val="dk1"/>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800" dirty="0">
                <a:solidFill>
                  <a:schemeClr val="lt1"/>
                </a:solidFill>
                <a:latin typeface="Poppins ExtraBold"/>
                <a:ea typeface="Poppins ExtraBold"/>
                <a:cs typeface="Poppins ExtraBold"/>
                <a:sym typeface="Poppins ExtraBold"/>
              </a:endParaRPr>
            </a:p>
          </p:txBody>
        </p:sp>
        <p:sp>
          <p:nvSpPr>
            <p:cNvPr id="22" name="Google Shape;220;p30">
              <a:extLst>
                <a:ext uri="{FF2B5EF4-FFF2-40B4-BE49-F238E27FC236}">
                  <a16:creationId xmlns:a16="http://schemas.microsoft.com/office/drawing/2014/main" id="{4040BA6B-4A55-0A97-39EA-BA7C3ABB95ED}"/>
                </a:ext>
              </a:extLst>
            </p:cNvPr>
            <p:cNvSpPr/>
            <p:nvPr/>
          </p:nvSpPr>
          <p:spPr>
            <a:xfrm rot="5400000">
              <a:off x="812939" y="1584129"/>
              <a:ext cx="321300" cy="2778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 name="TextBox 22">
            <a:extLst>
              <a:ext uri="{FF2B5EF4-FFF2-40B4-BE49-F238E27FC236}">
                <a16:creationId xmlns:a16="http://schemas.microsoft.com/office/drawing/2014/main" id="{F8340B55-F509-2CF2-C5F9-D0183CAF83F3}"/>
              </a:ext>
            </a:extLst>
          </p:cNvPr>
          <p:cNvSpPr txBox="1"/>
          <p:nvPr/>
        </p:nvSpPr>
        <p:spPr>
          <a:xfrm>
            <a:off x="5199922" y="2496708"/>
            <a:ext cx="3276624" cy="707886"/>
          </a:xfrm>
          <a:prstGeom prst="rect">
            <a:avLst/>
          </a:prstGeom>
          <a:noFill/>
        </p:spPr>
        <p:txBody>
          <a:bodyPr wrap="square" rtlCol="0">
            <a:spAutoFit/>
          </a:bodyPr>
          <a:lstStyle/>
          <a:p>
            <a:r>
              <a:rPr lang="en-CA" sz="2000" dirty="0">
                <a:latin typeface="Poppins ExtraBold" panose="00000900000000000000" pitchFamily="2" charset="0"/>
                <a:cs typeface="Poppins ExtraBold" panose="00000900000000000000" pitchFamily="2" charset="0"/>
              </a:rPr>
              <a:t>Web Application using HTML and CSS</a:t>
            </a:r>
          </a:p>
        </p:txBody>
      </p:sp>
      <p:grpSp>
        <p:nvGrpSpPr>
          <p:cNvPr id="24" name="Google Shape;216;p30">
            <a:extLst>
              <a:ext uri="{FF2B5EF4-FFF2-40B4-BE49-F238E27FC236}">
                <a16:creationId xmlns:a16="http://schemas.microsoft.com/office/drawing/2014/main" id="{DEE8C43D-FE43-D9DB-96CF-2EDB61543F4B}"/>
              </a:ext>
            </a:extLst>
          </p:cNvPr>
          <p:cNvGrpSpPr/>
          <p:nvPr/>
        </p:nvGrpSpPr>
        <p:grpSpPr>
          <a:xfrm>
            <a:off x="4765908" y="3478322"/>
            <a:ext cx="3669976" cy="802403"/>
            <a:chOff x="724558" y="1381525"/>
            <a:chExt cx="3669976" cy="925525"/>
          </a:xfrm>
        </p:grpSpPr>
        <p:sp>
          <p:nvSpPr>
            <p:cNvPr id="25" name="Google Shape;217;p30">
              <a:extLst>
                <a:ext uri="{FF2B5EF4-FFF2-40B4-BE49-F238E27FC236}">
                  <a16:creationId xmlns:a16="http://schemas.microsoft.com/office/drawing/2014/main" id="{2F2ED111-AE64-24DD-7950-9887AF9A3356}"/>
                </a:ext>
              </a:extLst>
            </p:cNvPr>
            <p:cNvSpPr/>
            <p:nvPr/>
          </p:nvSpPr>
          <p:spPr>
            <a:xfrm rot="-5400000">
              <a:off x="500158" y="1605950"/>
              <a:ext cx="925500" cy="476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9;p30">
              <a:extLst>
                <a:ext uri="{FF2B5EF4-FFF2-40B4-BE49-F238E27FC236}">
                  <a16:creationId xmlns:a16="http://schemas.microsoft.com/office/drawing/2014/main" id="{0CA9F07D-4223-056C-D84C-88790C05B4F2}"/>
                </a:ext>
              </a:extLst>
            </p:cNvPr>
            <p:cNvSpPr txBox="1"/>
            <p:nvPr/>
          </p:nvSpPr>
          <p:spPr>
            <a:xfrm>
              <a:off x="1199234" y="1381525"/>
              <a:ext cx="3195300" cy="925501"/>
            </a:xfrm>
            <a:prstGeom prst="rect">
              <a:avLst/>
            </a:prstGeom>
            <a:solidFill>
              <a:schemeClr val="dk1"/>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800" dirty="0">
                <a:solidFill>
                  <a:schemeClr val="lt1"/>
                </a:solidFill>
                <a:latin typeface="Poppins ExtraBold"/>
                <a:ea typeface="Poppins ExtraBold"/>
                <a:cs typeface="Poppins ExtraBold"/>
                <a:sym typeface="Poppins ExtraBold"/>
              </a:endParaRPr>
            </a:p>
          </p:txBody>
        </p:sp>
        <p:sp>
          <p:nvSpPr>
            <p:cNvPr id="27" name="Google Shape;220;p30">
              <a:extLst>
                <a:ext uri="{FF2B5EF4-FFF2-40B4-BE49-F238E27FC236}">
                  <a16:creationId xmlns:a16="http://schemas.microsoft.com/office/drawing/2014/main" id="{1612364A-36F3-A38A-3883-87018E510587}"/>
                </a:ext>
              </a:extLst>
            </p:cNvPr>
            <p:cNvSpPr/>
            <p:nvPr/>
          </p:nvSpPr>
          <p:spPr>
            <a:xfrm rot="5400000">
              <a:off x="802258" y="1705410"/>
              <a:ext cx="321300" cy="2778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TextBox 27">
            <a:extLst>
              <a:ext uri="{FF2B5EF4-FFF2-40B4-BE49-F238E27FC236}">
                <a16:creationId xmlns:a16="http://schemas.microsoft.com/office/drawing/2014/main" id="{951139DB-4EFD-68D6-5761-8336E578246C}"/>
              </a:ext>
            </a:extLst>
          </p:cNvPr>
          <p:cNvSpPr txBox="1"/>
          <p:nvPr/>
        </p:nvSpPr>
        <p:spPr>
          <a:xfrm>
            <a:off x="5229903" y="3671832"/>
            <a:ext cx="3276624" cy="400110"/>
          </a:xfrm>
          <a:prstGeom prst="rect">
            <a:avLst/>
          </a:prstGeom>
          <a:noFill/>
        </p:spPr>
        <p:txBody>
          <a:bodyPr wrap="square" rtlCol="0">
            <a:spAutoFit/>
          </a:bodyPr>
          <a:lstStyle/>
          <a:p>
            <a:r>
              <a:rPr lang="en-CA" sz="2000" dirty="0">
                <a:latin typeface="Poppins ExtraBold" panose="00000900000000000000" pitchFamily="2" charset="0"/>
                <a:cs typeface="Poppins ExtraBold" panose="00000900000000000000" pitchFamily="2" charset="0"/>
              </a:rPr>
              <a:t>Future Work</a:t>
            </a:r>
          </a:p>
        </p:txBody>
      </p:sp>
      <p:sp>
        <p:nvSpPr>
          <p:cNvPr id="3" name="TextBox 2">
            <a:extLst>
              <a:ext uri="{FF2B5EF4-FFF2-40B4-BE49-F238E27FC236}">
                <a16:creationId xmlns:a16="http://schemas.microsoft.com/office/drawing/2014/main" id="{9D9B102C-A893-5724-9130-CF76C7E4ED31}"/>
              </a:ext>
            </a:extLst>
          </p:cNvPr>
          <p:cNvSpPr txBox="1"/>
          <p:nvPr/>
        </p:nvSpPr>
        <p:spPr>
          <a:xfrm>
            <a:off x="1173599" y="2678503"/>
            <a:ext cx="3276624" cy="400110"/>
          </a:xfrm>
          <a:prstGeom prst="rect">
            <a:avLst/>
          </a:prstGeom>
          <a:noFill/>
        </p:spPr>
        <p:txBody>
          <a:bodyPr wrap="square" rtlCol="0">
            <a:spAutoFit/>
          </a:bodyPr>
          <a:lstStyle/>
          <a:p>
            <a:r>
              <a:rPr lang="en-CA" sz="2000" dirty="0">
                <a:latin typeface="Poppins ExtraBold" panose="00000900000000000000" pitchFamily="2" charset="0"/>
                <a:cs typeface="Poppins ExtraBold" panose="00000900000000000000" pitchFamily="2" charset="0"/>
              </a:rPr>
              <a:t>Project Objective</a:t>
            </a:r>
          </a:p>
        </p:txBody>
      </p:sp>
      <p:sp>
        <p:nvSpPr>
          <p:cNvPr id="29" name="TextBox 28">
            <a:extLst>
              <a:ext uri="{FF2B5EF4-FFF2-40B4-BE49-F238E27FC236}">
                <a16:creationId xmlns:a16="http://schemas.microsoft.com/office/drawing/2014/main" id="{AF863DE1-45E4-EDEB-B0B3-8EF42D84AB87}"/>
              </a:ext>
            </a:extLst>
          </p:cNvPr>
          <p:cNvSpPr txBox="1"/>
          <p:nvPr/>
        </p:nvSpPr>
        <p:spPr>
          <a:xfrm>
            <a:off x="1192391" y="3671832"/>
            <a:ext cx="3276624" cy="400110"/>
          </a:xfrm>
          <a:prstGeom prst="rect">
            <a:avLst/>
          </a:prstGeom>
          <a:noFill/>
        </p:spPr>
        <p:txBody>
          <a:bodyPr wrap="square" rtlCol="0">
            <a:spAutoFit/>
          </a:bodyPr>
          <a:lstStyle/>
          <a:p>
            <a:r>
              <a:rPr lang="en-CA" sz="2000" dirty="0">
                <a:latin typeface="Poppins ExtraBold" panose="00000900000000000000" pitchFamily="2" charset="0"/>
                <a:cs typeface="Poppins ExtraBold" panose="00000900000000000000" pitchFamily="2" charset="0"/>
              </a:rPr>
              <a:t>Problem Statement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in)">
                                      <p:cBhvr>
                                        <p:cTn id="7" dur="2000"/>
                                        <p:tgtEl>
                                          <p:spTgt spid="14"/>
                                        </p:tgtEl>
                                      </p:cBhvr>
                                    </p:animEffect>
                                  </p:childTnLst>
                                </p:cTn>
                              </p:par>
                              <p:par>
                                <p:cTn id="8" presetID="6" presetClass="entr" presetSubtype="16"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ircle(in)">
                                      <p:cBhvr>
                                        <p:cTn id="10" dur="2000"/>
                                        <p:tgtEl>
                                          <p:spTgt spid="4"/>
                                        </p:tgtEl>
                                      </p:cBhvr>
                                    </p:animEffect>
                                  </p:childTnLst>
                                </p:cTn>
                              </p:par>
                              <p:par>
                                <p:cTn id="11" presetID="6" presetClass="entr" presetSubtype="16"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ircle(in)">
                                      <p:cBhvr>
                                        <p:cTn id="13" dur="2000"/>
                                        <p:tgtEl>
                                          <p:spTgt spid="9"/>
                                        </p:tgtEl>
                                      </p:cBhvr>
                                    </p:animEffect>
                                  </p:childTnLst>
                                </p:cTn>
                              </p:par>
                              <p:par>
                                <p:cTn id="14" presetID="6" presetClass="entr" presetSubtype="16"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circle(in)">
                                      <p:cBhvr>
                                        <p:cTn id="16" dur="2000"/>
                                        <p:tgtEl>
                                          <p:spTgt spid="24"/>
                                        </p:tgtEl>
                                      </p:cBhvr>
                                    </p:animEffect>
                                  </p:childTnLst>
                                </p:cTn>
                              </p:par>
                              <p:par>
                                <p:cTn id="17" presetID="6" presetClass="entr" presetSubtype="16"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circle(in)">
                                      <p:cBhvr>
                                        <p:cTn id="19"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46"/>
          <p:cNvSpPr/>
          <p:nvPr/>
        </p:nvSpPr>
        <p:spPr>
          <a:xfrm>
            <a:off x="4572000" y="2357500"/>
            <a:ext cx="4682400" cy="77566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1" name="Google Shape;511;p46"/>
          <p:cNvSpPr/>
          <p:nvPr/>
        </p:nvSpPr>
        <p:spPr>
          <a:xfrm>
            <a:off x="7177200" y="1444000"/>
            <a:ext cx="1966800" cy="91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6"/>
          <p:cNvSpPr txBox="1">
            <a:spLocks noGrp="1"/>
          </p:cNvSpPr>
          <p:nvPr>
            <p:ph type="title" idx="2"/>
          </p:nvPr>
        </p:nvSpPr>
        <p:spPr>
          <a:xfrm>
            <a:off x="6550150" y="1409235"/>
            <a:ext cx="1839600" cy="9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02</a:t>
            </a:r>
            <a:endParaRPr dirty="0"/>
          </a:p>
        </p:txBody>
      </p:sp>
      <p:sp>
        <p:nvSpPr>
          <p:cNvPr id="6" name="TextBox 5">
            <a:extLst>
              <a:ext uri="{FF2B5EF4-FFF2-40B4-BE49-F238E27FC236}">
                <a16:creationId xmlns:a16="http://schemas.microsoft.com/office/drawing/2014/main" id="{4A5D5042-DE93-FACD-07D8-4420B7CE8525}"/>
              </a:ext>
            </a:extLst>
          </p:cNvPr>
          <p:cNvSpPr txBox="1"/>
          <p:nvPr/>
        </p:nvSpPr>
        <p:spPr>
          <a:xfrm>
            <a:off x="4637784" y="2472415"/>
            <a:ext cx="4506216" cy="584775"/>
          </a:xfrm>
          <a:prstGeom prst="rect">
            <a:avLst/>
          </a:prstGeom>
          <a:noFill/>
        </p:spPr>
        <p:txBody>
          <a:bodyPr wrap="square" rtlCol="0">
            <a:spAutoFit/>
          </a:bodyPr>
          <a:lstStyle/>
          <a:p>
            <a:r>
              <a:rPr lang="en-CA" sz="3200" dirty="0">
                <a:latin typeface="Arial Black" panose="020B0A04020102020204" pitchFamily="34" charset="0"/>
              </a:rPr>
              <a:t>Project Overview</a:t>
            </a:r>
          </a:p>
        </p:txBody>
      </p:sp>
    </p:spTree>
    <p:extLst>
      <p:ext uri="{BB962C8B-B14F-4D97-AF65-F5344CB8AC3E}">
        <p14:creationId xmlns:p14="http://schemas.microsoft.com/office/powerpoint/2010/main" val="885232857"/>
      </p:ext>
    </p:extLst>
  </p:cSld>
  <p:clrMapOvr>
    <a:masterClrMapping/>
  </p:clrMapOvr>
  <mc:AlternateContent xmlns:mc="http://schemas.openxmlformats.org/markup-compatibility/2006" xmlns:p14="http://schemas.microsoft.com/office/powerpoint/2010/main">
    <mc:Choice Requires="p14">
      <p:transition spd="slow" p14:dur="3500">
        <p14:glitter pattern="hexagon"/>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0"/>
          <p:cNvSpPr txBox="1">
            <a:spLocks noGrp="1"/>
          </p:cNvSpPr>
          <p:nvPr>
            <p:ph type="title"/>
          </p:nvPr>
        </p:nvSpPr>
        <p:spPr>
          <a:xfrm>
            <a:off x="1314573" y="769599"/>
            <a:ext cx="3905035" cy="627535"/>
          </a:xfrm>
          <a:prstGeom prst="rect">
            <a:avLst/>
          </a:prstGeom>
          <a:solidFill>
            <a:schemeClr val="bg1"/>
          </a:solidFill>
        </p:spPr>
        <p:txBody>
          <a:bodyPr spcFirstLastPara="1" wrap="square" lIns="91425" tIns="91425" rIns="91425" bIns="91425" anchor="t" anchorCtr="0">
            <a:noAutofit/>
          </a:bodyPr>
          <a:lstStyle/>
          <a:p>
            <a:pPr lvl="0" rtl="0">
              <a:spcBef>
                <a:spcPts val="0"/>
              </a:spcBef>
              <a:spcAft>
                <a:spcPts val="0"/>
              </a:spcAft>
              <a:buNone/>
            </a:pPr>
            <a:r>
              <a:rPr lang="en-CA" sz="2800" dirty="0"/>
              <a:t>Project Overview</a:t>
            </a:r>
            <a:endParaRPr sz="2800" dirty="0"/>
          </a:p>
        </p:txBody>
      </p:sp>
      <p:grpSp>
        <p:nvGrpSpPr>
          <p:cNvPr id="216" name="Google Shape;216;p30"/>
          <p:cNvGrpSpPr/>
          <p:nvPr/>
        </p:nvGrpSpPr>
        <p:grpSpPr>
          <a:xfrm>
            <a:off x="741408" y="1481670"/>
            <a:ext cx="3703874" cy="3104448"/>
            <a:chOff x="717862" y="1381525"/>
            <a:chExt cx="3662542" cy="1378393"/>
          </a:xfrm>
        </p:grpSpPr>
        <p:sp>
          <p:nvSpPr>
            <p:cNvPr id="217" name="Google Shape;217;p30"/>
            <p:cNvSpPr/>
            <p:nvPr/>
          </p:nvSpPr>
          <p:spPr>
            <a:xfrm rot="16200000">
              <a:off x="267027" y="1832384"/>
              <a:ext cx="1378369" cy="476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218;p30"/>
            <p:cNvSpPr txBox="1"/>
            <p:nvPr/>
          </p:nvSpPr>
          <p:spPr>
            <a:xfrm>
              <a:off x="1199189" y="1736843"/>
              <a:ext cx="3181215" cy="1023075"/>
            </a:xfrm>
            <a:prstGeom prst="rect">
              <a:avLst/>
            </a:prstGeom>
            <a:solidFill>
              <a:schemeClr val="dk1"/>
            </a:solidFill>
            <a:ln>
              <a:noFill/>
            </a:ln>
          </p:spPr>
          <p:txBody>
            <a:bodyPr spcFirstLastPara="1" wrap="square" lIns="91425" tIns="91425" rIns="91425" bIns="91425" anchor="t" anchorCtr="0">
              <a:noAutofit/>
            </a:bodyPr>
            <a:lstStyle/>
            <a:p>
              <a:pPr marL="285750" lvl="0" indent="-285750" algn="just" rtl="0">
                <a:spcBef>
                  <a:spcPts val="0"/>
                </a:spcBef>
                <a:spcAft>
                  <a:spcPts val="0"/>
                </a:spcAft>
                <a:buFont typeface="Arial" panose="020B0604020202020204" pitchFamily="34" charset="0"/>
                <a:buChar char="•"/>
              </a:pPr>
              <a:r>
                <a:rPr lang="en-US" sz="1200" b="0" i="0" dirty="0">
                  <a:solidFill>
                    <a:srgbClr val="0D0D0D"/>
                  </a:solidFill>
                  <a:effectLst/>
                  <a:latin typeface="Aptos" panose="020B0004020202020204" pitchFamily="34" charset="0"/>
                </a:rPr>
                <a:t>Our goal is to create a robust system to detect and filter fake news online, using advanced machine learning and natural language processing. </a:t>
              </a:r>
            </a:p>
            <a:p>
              <a:pPr lvl="0" algn="just" rtl="0">
                <a:spcBef>
                  <a:spcPts val="0"/>
                </a:spcBef>
                <a:spcAft>
                  <a:spcPts val="0"/>
                </a:spcAft>
              </a:pPr>
              <a:endParaRPr lang="en-US" sz="1200" b="0" i="0" dirty="0">
                <a:solidFill>
                  <a:srgbClr val="0D0D0D"/>
                </a:solidFill>
                <a:effectLst/>
                <a:latin typeface="Aptos" panose="020B0004020202020204" pitchFamily="34" charset="0"/>
              </a:endParaRPr>
            </a:p>
            <a:p>
              <a:pPr marL="285750" lvl="0" indent="-285750" algn="just" rtl="0">
                <a:spcBef>
                  <a:spcPts val="0"/>
                </a:spcBef>
                <a:spcAft>
                  <a:spcPts val="0"/>
                </a:spcAft>
                <a:buFont typeface="Arial" panose="020B0604020202020204" pitchFamily="34" charset="0"/>
                <a:buChar char="•"/>
              </a:pPr>
              <a:r>
                <a:rPr lang="en-US" sz="1200" b="0" i="0" dirty="0">
                  <a:solidFill>
                    <a:srgbClr val="0D0D0D"/>
                  </a:solidFill>
                  <a:effectLst/>
                  <a:latin typeface="Aptos" panose="020B0004020202020204" pitchFamily="34" charset="0"/>
                </a:rPr>
                <a:t>By deploying this system, we aim to foster a more trustworthy online environment, ensuring users have access to accurate information.</a:t>
              </a:r>
              <a:endParaRPr sz="1200" dirty="0">
                <a:solidFill>
                  <a:schemeClr val="lt1"/>
                </a:solidFill>
                <a:latin typeface="Aptos" panose="020B0004020202020204" pitchFamily="34" charset="0"/>
                <a:ea typeface="Poppins Light"/>
                <a:cs typeface="Poppins Light"/>
                <a:sym typeface="Poppins Light"/>
              </a:endParaRPr>
            </a:p>
          </p:txBody>
        </p:sp>
        <p:sp>
          <p:nvSpPr>
            <p:cNvPr id="219" name="Google Shape;219;p30"/>
            <p:cNvSpPr txBox="1"/>
            <p:nvPr/>
          </p:nvSpPr>
          <p:spPr>
            <a:xfrm>
              <a:off x="1194042" y="1381525"/>
              <a:ext cx="3186362" cy="366987"/>
            </a:xfrm>
            <a:prstGeom prst="rect">
              <a:avLst/>
            </a:prstGeom>
            <a:solidFill>
              <a:schemeClr val="dk1"/>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dirty="0">
                  <a:solidFill>
                    <a:schemeClr val="lt1"/>
                  </a:solidFill>
                  <a:latin typeface="Poppins ExtraBold"/>
                  <a:ea typeface="Poppins ExtraBold"/>
                  <a:cs typeface="Poppins ExtraBold"/>
                  <a:sym typeface="Poppins ExtraBold"/>
                </a:rPr>
                <a:t>GOAL</a:t>
              </a:r>
              <a:endParaRPr sz="1800" dirty="0">
                <a:solidFill>
                  <a:schemeClr val="lt1"/>
                </a:solidFill>
                <a:latin typeface="Poppins ExtraBold"/>
                <a:ea typeface="Poppins ExtraBold"/>
                <a:cs typeface="Poppins ExtraBold"/>
                <a:sym typeface="Poppins ExtraBold"/>
              </a:endParaRPr>
            </a:p>
          </p:txBody>
        </p:sp>
        <p:sp>
          <p:nvSpPr>
            <p:cNvPr id="220" name="Google Shape;220;p30"/>
            <p:cNvSpPr/>
            <p:nvPr/>
          </p:nvSpPr>
          <p:spPr>
            <a:xfrm rot="5400000">
              <a:off x="880508" y="1499888"/>
              <a:ext cx="170470" cy="262907"/>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 name="Google Shape;216;p30">
            <a:extLst>
              <a:ext uri="{FF2B5EF4-FFF2-40B4-BE49-F238E27FC236}">
                <a16:creationId xmlns:a16="http://schemas.microsoft.com/office/drawing/2014/main" id="{A3979E66-AA26-B43E-2958-28600C683CE9}"/>
              </a:ext>
            </a:extLst>
          </p:cNvPr>
          <p:cNvGrpSpPr/>
          <p:nvPr/>
        </p:nvGrpSpPr>
        <p:grpSpPr>
          <a:xfrm>
            <a:off x="4537622" y="1481698"/>
            <a:ext cx="3831606" cy="3104588"/>
            <a:chOff x="732937" y="1381486"/>
            <a:chExt cx="3647467" cy="1371550"/>
          </a:xfrm>
        </p:grpSpPr>
        <p:sp>
          <p:nvSpPr>
            <p:cNvPr id="3" name="Google Shape;217;p30">
              <a:extLst>
                <a:ext uri="{FF2B5EF4-FFF2-40B4-BE49-F238E27FC236}">
                  <a16:creationId xmlns:a16="http://schemas.microsoft.com/office/drawing/2014/main" id="{A237E4CB-0E8A-0410-CE85-A2D9C7B84028}"/>
                </a:ext>
              </a:extLst>
            </p:cNvPr>
            <p:cNvSpPr/>
            <p:nvPr/>
          </p:nvSpPr>
          <p:spPr>
            <a:xfrm rot="16200000">
              <a:off x="276650" y="1837773"/>
              <a:ext cx="1371488" cy="458914"/>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218;p30">
              <a:extLst>
                <a:ext uri="{FF2B5EF4-FFF2-40B4-BE49-F238E27FC236}">
                  <a16:creationId xmlns:a16="http://schemas.microsoft.com/office/drawing/2014/main" id="{7D80DAAD-F228-B7F5-969B-B8961196ED7D}"/>
                </a:ext>
              </a:extLst>
            </p:cNvPr>
            <p:cNvSpPr txBox="1"/>
            <p:nvPr/>
          </p:nvSpPr>
          <p:spPr>
            <a:xfrm>
              <a:off x="1182864" y="1729961"/>
              <a:ext cx="3195300" cy="1023075"/>
            </a:xfrm>
            <a:prstGeom prst="rect">
              <a:avLst/>
            </a:prstGeom>
            <a:solidFill>
              <a:schemeClr val="dk1"/>
            </a:solidFill>
            <a:ln>
              <a:noFill/>
            </a:ln>
          </p:spPr>
          <p:txBody>
            <a:bodyPr spcFirstLastPara="1" wrap="square" lIns="91425" tIns="91425" rIns="91425" bIns="91425" anchor="t" anchorCtr="0">
              <a:noAutofit/>
            </a:bodyPr>
            <a:lstStyle/>
            <a:p>
              <a:pPr marL="285750" lvl="0" indent="-285750" algn="just" rtl="0">
                <a:spcBef>
                  <a:spcPts val="0"/>
                </a:spcBef>
                <a:spcAft>
                  <a:spcPts val="0"/>
                </a:spcAft>
                <a:buFont typeface="Arial" panose="020B0604020202020204" pitchFamily="34" charset="0"/>
                <a:buChar char="•"/>
              </a:pPr>
              <a:r>
                <a:rPr lang="en-US" sz="1200" b="0" i="0" dirty="0">
                  <a:solidFill>
                    <a:srgbClr val="0D0D0D"/>
                  </a:solidFill>
                  <a:effectLst/>
                  <a:latin typeface="+mj-lt"/>
                </a:rPr>
                <a:t>Our project works against fake news to keep online information honest and trustworthy. </a:t>
              </a:r>
              <a:endParaRPr lang="en-US" sz="1200" dirty="0">
                <a:solidFill>
                  <a:srgbClr val="0D0D0D"/>
                </a:solidFill>
                <a:latin typeface="+mj-lt"/>
              </a:endParaRPr>
            </a:p>
            <a:p>
              <a:pPr lvl="0" algn="just" rtl="0">
                <a:spcBef>
                  <a:spcPts val="0"/>
                </a:spcBef>
                <a:spcAft>
                  <a:spcPts val="0"/>
                </a:spcAft>
              </a:pPr>
              <a:endParaRPr lang="en-US" sz="1200" b="0" i="0" dirty="0">
                <a:solidFill>
                  <a:srgbClr val="0D0D0D"/>
                </a:solidFill>
                <a:effectLst/>
                <a:latin typeface="+mj-lt"/>
              </a:endParaRPr>
            </a:p>
            <a:p>
              <a:pPr marL="285750" lvl="0" indent="-285750" algn="just" rtl="0">
                <a:spcBef>
                  <a:spcPts val="0"/>
                </a:spcBef>
                <a:spcAft>
                  <a:spcPts val="0"/>
                </a:spcAft>
                <a:buFont typeface="Arial" panose="020B0604020202020204" pitchFamily="34" charset="0"/>
                <a:buChar char="•"/>
              </a:pPr>
              <a:r>
                <a:rPr lang="en-US" sz="1200" b="0" i="0" dirty="0">
                  <a:solidFill>
                    <a:srgbClr val="0D0D0D"/>
                  </a:solidFill>
                  <a:effectLst/>
                  <a:latin typeface="+mj-lt"/>
                </a:rPr>
                <a:t>By spotting fake stories, we keep communities and businesses safe. We help people think carefully about what they read, so they can tell what's true. In the end, we make sure online information is clear and helps people make good choices.</a:t>
              </a:r>
              <a:endParaRPr sz="1200" dirty="0">
                <a:solidFill>
                  <a:schemeClr val="lt1"/>
                </a:solidFill>
                <a:latin typeface="+mj-lt"/>
                <a:ea typeface="Poppins Light"/>
                <a:cs typeface="Poppins Light"/>
                <a:sym typeface="Poppins Light"/>
              </a:endParaRPr>
            </a:p>
          </p:txBody>
        </p:sp>
        <p:sp>
          <p:nvSpPr>
            <p:cNvPr id="5" name="Google Shape;219;p30">
              <a:extLst>
                <a:ext uri="{FF2B5EF4-FFF2-40B4-BE49-F238E27FC236}">
                  <a16:creationId xmlns:a16="http://schemas.microsoft.com/office/drawing/2014/main" id="{2110782E-28B3-979D-5E0D-0137181AF0D0}"/>
                </a:ext>
              </a:extLst>
            </p:cNvPr>
            <p:cNvSpPr txBox="1"/>
            <p:nvPr/>
          </p:nvSpPr>
          <p:spPr>
            <a:xfrm>
              <a:off x="1185104" y="1381525"/>
              <a:ext cx="3195300" cy="369462"/>
            </a:xfrm>
            <a:prstGeom prst="rect">
              <a:avLst/>
            </a:prstGeom>
            <a:solidFill>
              <a:schemeClr val="dk1"/>
            </a:solid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dirty="0">
                  <a:solidFill>
                    <a:schemeClr val="lt1"/>
                  </a:solidFill>
                  <a:latin typeface="Poppins ExtraBold"/>
                  <a:ea typeface="Poppins ExtraBold"/>
                  <a:cs typeface="Poppins ExtraBold"/>
                  <a:sym typeface="Poppins ExtraBold"/>
                </a:rPr>
                <a:t>IMPORTANCE </a:t>
              </a:r>
              <a:endParaRPr sz="1800" dirty="0">
                <a:solidFill>
                  <a:schemeClr val="lt1"/>
                </a:solidFill>
                <a:latin typeface="Poppins ExtraBold"/>
                <a:ea typeface="Poppins ExtraBold"/>
                <a:cs typeface="Poppins ExtraBold"/>
                <a:sym typeface="Poppins ExtraBold"/>
              </a:endParaRPr>
            </a:p>
          </p:txBody>
        </p:sp>
        <p:sp>
          <p:nvSpPr>
            <p:cNvPr id="6" name="Google Shape;220;p30">
              <a:extLst>
                <a:ext uri="{FF2B5EF4-FFF2-40B4-BE49-F238E27FC236}">
                  <a16:creationId xmlns:a16="http://schemas.microsoft.com/office/drawing/2014/main" id="{CF2DA317-BEC1-459C-8CDE-6F74C5B2480B}"/>
                </a:ext>
              </a:extLst>
            </p:cNvPr>
            <p:cNvSpPr/>
            <p:nvPr/>
          </p:nvSpPr>
          <p:spPr>
            <a:xfrm rot="5400000">
              <a:off x="876448" y="1492477"/>
              <a:ext cx="167998" cy="273508"/>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531;p48">
            <a:extLst>
              <a:ext uri="{FF2B5EF4-FFF2-40B4-BE49-F238E27FC236}">
                <a16:creationId xmlns:a16="http://schemas.microsoft.com/office/drawing/2014/main" id="{6E0C381B-6DC2-9BE2-5D74-4F6AC70F4C0A}"/>
              </a:ext>
            </a:extLst>
          </p:cNvPr>
          <p:cNvGrpSpPr/>
          <p:nvPr/>
        </p:nvGrpSpPr>
        <p:grpSpPr>
          <a:xfrm>
            <a:off x="677535" y="783140"/>
            <a:ext cx="624110" cy="624675"/>
            <a:chOff x="3404975" y="865475"/>
            <a:chExt cx="276375" cy="276625"/>
          </a:xfrm>
        </p:grpSpPr>
        <p:sp>
          <p:nvSpPr>
            <p:cNvPr id="8" name="Google Shape;532;p48">
              <a:extLst>
                <a:ext uri="{FF2B5EF4-FFF2-40B4-BE49-F238E27FC236}">
                  <a16:creationId xmlns:a16="http://schemas.microsoft.com/office/drawing/2014/main" id="{372263E1-4162-827C-8CA6-1A572042904A}"/>
                </a:ext>
              </a:extLst>
            </p:cNvPr>
            <p:cNvSpPr/>
            <p:nvPr/>
          </p:nvSpPr>
          <p:spPr>
            <a:xfrm>
              <a:off x="3404975" y="865475"/>
              <a:ext cx="276375" cy="276625"/>
            </a:xfrm>
            <a:custGeom>
              <a:avLst/>
              <a:gdLst/>
              <a:ahLst/>
              <a:cxnLst/>
              <a:rect l="l" t="t" r="r" b="b"/>
              <a:pathLst>
                <a:path w="11055" h="11065" extrusionOk="0">
                  <a:moveTo>
                    <a:pt x="6637" y="481"/>
                  </a:moveTo>
                  <a:cubicBezTo>
                    <a:pt x="7005" y="588"/>
                    <a:pt x="7363" y="757"/>
                    <a:pt x="7690" y="967"/>
                  </a:cubicBezTo>
                  <a:cubicBezTo>
                    <a:pt x="8247" y="1330"/>
                    <a:pt x="8702" y="1826"/>
                    <a:pt x="9019" y="2398"/>
                  </a:cubicBezTo>
                  <a:lnTo>
                    <a:pt x="7680" y="2398"/>
                  </a:lnTo>
                  <a:cubicBezTo>
                    <a:pt x="7491" y="1724"/>
                    <a:pt x="7220" y="1146"/>
                    <a:pt x="6867" y="727"/>
                  </a:cubicBezTo>
                  <a:cubicBezTo>
                    <a:pt x="6790" y="634"/>
                    <a:pt x="6713" y="553"/>
                    <a:pt x="6637" y="481"/>
                  </a:cubicBezTo>
                  <a:close/>
                  <a:moveTo>
                    <a:pt x="5369" y="343"/>
                  </a:moveTo>
                  <a:lnTo>
                    <a:pt x="5369" y="2403"/>
                  </a:lnTo>
                  <a:lnTo>
                    <a:pt x="3717" y="2403"/>
                  </a:lnTo>
                  <a:cubicBezTo>
                    <a:pt x="4055" y="1228"/>
                    <a:pt x="4679" y="450"/>
                    <a:pt x="5369" y="343"/>
                  </a:cubicBezTo>
                  <a:close/>
                  <a:moveTo>
                    <a:pt x="5691" y="338"/>
                  </a:moveTo>
                  <a:cubicBezTo>
                    <a:pt x="6381" y="450"/>
                    <a:pt x="7005" y="1228"/>
                    <a:pt x="7347" y="2403"/>
                  </a:cubicBezTo>
                  <a:lnTo>
                    <a:pt x="5691" y="2403"/>
                  </a:lnTo>
                  <a:lnTo>
                    <a:pt x="5691" y="338"/>
                  </a:lnTo>
                  <a:close/>
                  <a:moveTo>
                    <a:pt x="4408" y="481"/>
                  </a:moveTo>
                  <a:cubicBezTo>
                    <a:pt x="4331" y="558"/>
                    <a:pt x="4254" y="634"/>
                    <a:pt x="4178" y="721"/>
                  </a:cubicBezTo>
                  <a:cubicBezTo>
                    <a:pt x="3830" y="1146"/>
                    <a:pt x="3549" y="1718"/>
                    <a:pt x="3365" y="2398"/>
                  </a:cubicBezTo>
                  <a:lnTo>
                    <a:pt x="2930" y="2398"/>
                  </a:lnTo>
                  <a:cubicBezTo>
                    <a:pt x="2910" y="2398"/>
                    <a:pt x="2889" y="2403"/>
                    <a:pt x="2874" y="2424"/>
                  </a:cubicBezTo>
                  <a:cubicBezTo>
                    <a:pt x="2746" y="2567"/>
                    <a:pt x="2838" y="2726"/>
                    <a:pt x="2976" y="2726"/>
                  </a:cubicBezTo>
                  <a:lnTo>
                    <a:pt x="10344" y="2726"/>
                  </a:lnTo>
                  <a:cubicBezTo>
                    <a:pt x="10548" y="2726"/>
                    <a:pt x="10722" y="2889"/>
                    <a:pt x="10722" y="3104"/>
                  </a:cubicBezTo>
                  <a:lnTo>
                    <a:pt x="10722" y="5522"/>
                  </a:lnTo>
                  <a:cubicBezTo>
                    <a:pt x="10722" y="5727"/>
                    <a:pt x="10553" y="5901"/>
                    <a:pt x="10344" y="5901"/>
                  </a:cubicBezTo>
                  <a:lnTo>
                    <a:pt x="686" y="5901"/>
                  </a:lnTo>
                  <a:cubicBezTo>
                    <a:pt x="481" y="5901"/>
                    <a:pt x="307" y="5737"/>
                    <a:pt x="307" y="5522"/>
                  </a:cubicBezTo>
                  <a:lnTo>
                    <a:pt x="307" y="2899"/>
                  </a:lnTo>
                  <a:cubicBezTo>
                    <a:pt x="307" y="2802"/>
                    <a:pt x="384" y="2726"/>
                    <a:pt x="481" y="2726"/>
                  </a:cubicBezTo>
                  <a:lnTo>
                    <a:pt x="2265" y="2726"/>
                  </a:lnTo>
                  <a:cubicBezTo>
                    <a:pt x="2286" y="2726"/>
                    <a:pt x="2301" y="2720"/>
                    <a:pt x="2322" y="2700"/>
                  </a:cubicBezTo>
                  <a:cubicBezTo>
                    <a:pt x="2449" y="2557"/>
                    <a:pt x="2352" y="2398"/>
                    <a:pt x="2219" y="2398"/>
                  </a:cubicBezTo>
                  <a:lnTo>
                    <a:pt x="2020" y="2398"/>
                  </a:lnTo>
                  <a:cubicBezTo>
                    <a:pt x="2337" y="1816"/>
                    <a:pt x="2797" y="1325"/>
                    <a:pt x="3349" y="967"/>
                  </a:cubicBezTo>
                  <a:cubicBezTo>
                    <a:pt x="3677" y="757"/>
                    <a:pt x="4034" y="588"/>
                    <a:pt x="4408" y="481"/>
                  </a:cubicBezTo>
                  <a:close/>
                  <a:moveTo>
                    <a:pt x="5369" y="6228"/>
                  </a:moveTo>
                  <a:lnTo>
                    <a:pt x="5369" y="6606"/>
                  </a:lnTo>
                  <a:cubicBezTo>
                    <a:pt x="4878" y="6642"/>
                    <a:pt x="4433" y="6836"/>
                    <a:pt x="4080" y="7143"/>
                  </a:cubicBezTo>
                  <a:cubicBezTo>
                    <a:pt x="3932" y="6867"/>
                    <a:pt x="3809" y="6565"/>
                    <a:pt x="3717" y="6228"/>
                  </a:cubicBezTo>
                  <a:close/>
                  <a:moveTo>
                    <a:pt x="7353" y="6228"/>
                  </a:moveTo>
                  <a:cubicBezTo>
                    <a:pt x="7250" y="6560"/>
                    <a:pt x="7128" y="6867"/>
                    <a:pt x="6990" y="7143"/>
                  </a:cubicBezTo>
                  <a:cubicBezTo>
                    <a:pt x="6637" y="6836"/>
                    <a:pt x="6187" y="6642"/>
                    <a:pt x="5696" y="6606"/>
                  </a:cubicBezTo>
                  <a:lnTo>
                    <a:pt x="5696" y="6228"/>
                  </a:lnTo>
                  <a:close/>
                  <a:moveTo>
                    <a:pt x="3370" y="6223"/>
                  </a:moveTo>
                  <a:cubicBezTo>
                    <a:pt x="3487" y="6647"/>
                    <a:pt x="3641" y="7041"/>
                    <a:pt x="3830" y="7378"/>
                  </a:cubicBezTo>
                  <a:cubicBezTo>
                    <a:pt x="3728" y="7501"/>
                    <a:pt x="3630" y="7634"/>
                    <a:pt x="3554" y="7782"/>
                  </a:cubicBezTo>
                  <a:cubicBezTo>
                    <a:pt x="2910" y="7409"/>
                    <a:pt x="2378" y="6872"/>
                    <a:pt x="2030" y="6223"/>
                  </a:cubicBezTo>
                  <a:close/>
                  <a:moveTo>
                    <a:pt x="5522" y="1"/>
                  </a:moveTo>
                  <a:cubicBezTo>
                    <a:pt x="4689" y="1"/>
                    <a:pt x="3876" y="246"/>
                    <a:pt x="3181" y="701"/>
                  </a:cubicBezTo>
                  <a:cubicBezTo>
                    <a:pt x="2526" y="1120"/>
                    <a:pt x="2010" y="1713"/>
                    <a:pt x="1662" y="2403"/>
                  </a:cubicBezTo>
                  <a:lnTo>
                    <a:pt x="701" y="2403"/>
                  </a:lnTo>
                  <a:cubicBezTo>
                    <a:pt x="317" y="2403"/>
                    <a:pt x="0" y="2720"/>
                    <a:pt x="0" y="3104"/>
                  </a:cubicBezTo>
                  <a:lnTo>
                    <a:pt x="0" y="5522"/>
                  </a:lnTo>
                  <a:cubicBezTo>
                    <a:pt x="0" y="5906"/>
                    <a:pt x="317" y="6223"/>
                    <a:pt x="701" y="6223"/>
                  </a:cubicBezTo>
                  <a:lnTo>
                    <a:pt x="1662" y="6223"/>
                  </a:lnTo>
                  <a:cubicBezTo>
                    <a:pt x="2046" y="7000"/>
                    <a:pt x="2669" y="7654"/>
                    <a:pt x="3421" y="8073"/>
                  </a:cubicBezTo>
                  <a:cubicBezTo>
                    <a:pt x="3339" y="8309"/>
                    <a:pt x="3288" y="8564"/>
                    <a:pt x="3288" y="8835"/>
                  </a:cubicBezTo>
                  <a:cubicBezTo>
                    <a:pt x="3288" y="8948"/>
                    <a:pt x="3293" y="9060"/>
                    <a:pt x="3314" y="9173"/>
                  </a:cubicBezTo>
                  <a:cubicBezTo>
                    <a:pt x="3323" y="9255"/>
                    <a:pt x="3392" y="9308"/>
                    <a:pt x="3469" y="9308"/>
                  </a:cubicBezTo>
                  <a:cubicBezTo>
                    <a:pt x="3478" y="9308"/>
                    <a:pt x="3488" y="9307"/>
                    <a:pt x="3498" y="9306"/>
                  </a:cubicBezTo>
                  <a:cubicBezTo>
                    <a:pt x="3590" y="9295"/>
                    <a:pt x="3646" y="9214"/>
                    <a:pt x="3630" y="9122"/>
                  </a:cubicBezTo>
                  <a:cubicBezTo>
                    <a:pt x="3620" y="9024"/>
                    <a:pt x="3615" y="8932"/>
                    <a:pt x="3615" y="8835"/>
                  </a:cubicBezTo>
                  <a:cubicBezTo>
                    <a:pt x="3615" y="7778"/>
                    <a:pt x="4473" y="6922"/>
                    <a:pt x="5532" y="6922"/>
                  </a:cubicBezTo>
                  <a:cubicBezTo>
                    <a:pt x="5666" y="6922"/>
                    <a:pt x="5803" y="6935"/>
                    <a:pt x="5941" y="6964"/>
                  </a:cubicBezTo>
                  <a:cubicBezTo>
                    <a:pt x="6667" y="7117"/>
                    <a:pt x="7235" y="7690"/>
                    <a:pt x="7388" y="8411"/>
                  </a:cubicBezTo>
                  <a:cubicBezTo>
                    <a:pt x="7654" y="9648"/>
                    <a:pt x="6713" y="10747"/>
                    <a:pt x="5522" y="10747"/>
                  </a:cubicBezTo>
                  <a:cubicBezTo>
                    <a:pt x="4842" y="10747"/>
                    <a:pt x="4203" y="10374"/>
                    <a:pt x="3861" y="9776"/>
                  </a:cubicBezTo>
                  <a:cubicBezTo>
                    <a:pt x="3832" y="9722"/>
                    <a:pt x="3776" y="9694"/>
                    <a:pt x="3716" y="9694"/>
                  </a:cubicBezTo>
                  <a:cubicBezTo>
                    <a:pt x="3691" y="9694"/>
                    <a:pt x="3665" y="9699"/>
                    <a:pt x="3641" y="9710"/>
                  </a:cubicBezTo>
                  <a:cubicBezTo>
                    <a:pt x="3564" y="9756"/>
                    <a:pt x="3538" y="9853"/>
                    <a:pt x="3579" y="9935"/>
                  </a:cubicBezTo>
                  <a:cubicBezTo>
                    <a:pt x="3978" y="10630"/>
                    <a:pt x="4725" y="11064"/>
                    <a:pt x="5522" y="11064"/>
                  </a:cubicBezTo>
                  <a:cubicBezTo>
                    <a:pt x="6759" y="11064"/>
                    <a:pt x="7762" y="10062"/>
                    <a:pt x="7762" y="8830"/>
                  </a:cubicBezTo>
                  <a:cubicBezTo>
                    <a:pt x="7762" y="8559"/>
                    <a:pt x="7716" y="8304"/>
                    <a:pt x="7629" y="8068"/>
                  </a:cubicBezTo>
                  <a:cubicBezTo>
                    <a:pt x="7889" y="7920"/>
                    <a:pt x="8140" y="7741"/>
                    <a:pt x="8370" y="7542"/>
                  </a:cubicBezTo>
                  <a:cubicBezTo>
                    <a:pt x="8436" y="7486"/>
                    <a:pt x="8447" y="7383"/>
                    <a:pt x="8380" y="7312"/>
                  </a:cubicBezTo>
                  <a:cubicBezTo>
                    <a:pt x="8350" y="7276"/>
                    <a:pt x="8306" y="7256"/>
                    <a:pt x="8261" y="7256"/>
                  </a:cubicBezTo>
                  <a:cubicBezTo>
                    <a:pt x="8223" y="7256"/>
                    <a:pt x="8183" y="7271"/>
                    <a:pt x="8150" y="7301"/>
                  </a:cubicBezTo>
                  <a:cubicBezTo>
                    <a:pt x="7946" y="7480"/>
                    <a:pt x="7721" y="7639"/>
                    <a:pt x="7491" y="7772"/>
                  </a:cubicBezTo>
                  <a:cubicBezTo>
                    <a:pt x="7414" y="7634"/>
                    <a:pt x="7327" y="7491"/>
                    <a:pt x="7220" y="7373"/>
                  </a:cubicBezTo>
                  <a:cubicBezTo>
                    <a:pt x="7409" y="7031"/>
                    <a:pt x="7562" y="6647"/>
                    <a:pt x="7680" y="6212"/>
                  </a:cubicBezTo>
                  <a:lnTo>
                    <a:pt x="9019" y="6212"/>
                  </a:lnTo>
                  <a:cubicBezTo>
                    <a:pt x="8912" y="6412"/>
                    <a:pt x="8789" y="6596"/>
                    <a:pt x="8656" y="6770"/>
                  </a:cubicBezTo>
                  <a:cubicBezTo>
                    <a:pt x="8610" y="6826"/>
                    <a:pt x="8605" y="6918"/>
                    <a:pt x="8656" y="6974"/>
                  </a:cubicBezTo>
                  <a:cubicBezTo>
                    <a:pt x="8687" y="7015"/>
                    <a:pt x="8738" y="7031"/>
                    <a:pt x="8784" y="7031"/>
                  </a:cubicBezTo>
                  <a:cubicBezTo>
                    <a:pt x="8830" y="7031"/>
                    <a:pt x="8881" y="7015"/>
                    <a:pt x="8912" y="6969"/>
                  </a:cubicBezTo>
                  <a:cubicBezTo>
                    <a:pt x="9096" y="6734"/>
                    <a:pt x="9254" y="6478"/>
                    <a:pt x="9393" y="6207"/>
                  </a:cubicBezTo>
                  <a:lnTo>
                    <a:pt x="10354" y="6207"/>
                  </a:lnTo>
                  <a:cubicBezTo>
                    <a:pt x="10737" y="6207"/>
                    <a:pt x="11054" y="5895"/>
                    <a:pt x="11054" y="5512"/>
                  </a:cubicBezTo>
                  <a:lnTo>
                    <a:pt x="11054" y="3089"/>
                  </a:lnTo>
                  <a:cubicBezTo>
                    <a:pt x="11044" y="2720"/>
                    <a:pt x="10732" y="2403"/>
                    <a:pt x="10349" y="2403"/>
                  </a:cubicBezTo>
                  <a:lnTo>
                    <a:pt x="9382" y="2403"/>
                  </a:lnTo>
                  <a:cubicBezTo>
                    <a:pt x="9040" y="1708"/>
                    <a:pt x="8523" y="1120"/>
                    <a:pt x="7869" y="701"/>
                  </a:cubicBezTo>
                  <a:cubicBezTo>
                    <a:pt x="7174" y="246"/>
                    <a:pt x="6361" y="1"/>
                    <a:pt x="5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9" name="Google Shape;533;p48">
              <a:extLst>
                <a:ext uri="{FF2B5EF4-FFF2-40B4-BE49-F238E27FC236}">
                  <a16:creationId xmlns:a16="http://schemas.microsoft.com/office/drawing/2014/main" id="{E9711515-80BB-7B52-61DC-482F29F74AC6}"/>
                </a:ext>
              </a:extLst>
            </p:cNvPr>
            <p:cNvSpPr/>
            <p:nvPr/>
          </p:nvSpPr>
          <p:spPr>
            <a:xfrm>
              <a:off x="3447025" y="947650"/>
              <a:ext cx="38375" cy="50825"/>
            </a:xfrm>
            <a:custGeom>
              <a:avLst/>
              <a:gdLst/>
              <a:ahLst/>
              <a:cxnLst/>
              <a:rect l="l" t="t" r="r" b="b"/>
              <a:pathLst>
                <a:path w="1535" h="2033" extrusionOk="0">
                  <a:moveTo>
                    <a:pt x="1350" y="1"/>
                  </a:moveTo>
                  <a:cubicBezTo>
                    <a:pt x="1253" y="1"/>
                    <a:pt x="1182" y="73"/>
                    <a:pt x="1182" y="159"/>
                  </a:cubicBezTo>
                  <a:lnTo>
                    <a:pt x="1197" y="1381"/>
                  </a:lnTo>
                  <a:lnTo>
                    <a:pt x="297" y="73"/>
                  </a:lnTo>
                  <a:cubicBezTo>
                    <a:pt x="268" y="27"/>
                    <a:pt x="217" y="2"/>
                    <a:pt x="165" y="2"/>
                  </a:cubicBezTo>
                  <a:cubicBezTo>
                    <a:pt x="135" y="2"/>
                    <a:pt x="105" y="10"/>
                    <a:pt x="77" y="27"/>
                  </a:cubicBezTo>
                  <a:cubicBezTo>
                    <a:pt x="26" y="57"/>
                    <a:pt x="1" y="108"/>
                    <a:pt x="1" y="175"/>
                  </a:cubicBezTo>
                  <a:lnTo>
                    <a:pt x="1" y="1867"/>
                  </a:lnTo>
                  <a:cubicBezTo>
                    <a:pt x="1" y="1949"/>
                    <a:pt x="57" y="2026"/>
                    <a:pt x="144" y="2031"/>
                  </a:cubicBezTo>
                  <a:cubicBezTo>
                    <a:pt x="152" y="2032"/>
                    <a:pt x="160" y="2033"/>
                    <a:pt x="167" y="2033"/>
                  </a:cubicBezTo>
                  <a:cubicBezTo>
                    <a:pt x="250" y="2033"/>
                    <a:pt x="323" y="1961"/>
                    <a:pt x="323" y="1872"/>
                  </a:cubicBezTo>
                  <a:lnTo>
                    <a:pt x="323" y="691"/>
                  </a:lnTo>
                  <a:lnTo>
                    <a:pt x="1192" y="1944"/>
                  </a:lnTo>
                  <a:cubicBezTo>
                    <a:pt x="1232" y="1996"/>
                    <a:pt x="1290" y="2029"/>
                    <a:pt x="1350" y="2029"/>
                  </a:cubicBezTo>
                  <a:cubicBezTo>
                    <a:pt x="1367" y="2029"/>
                    <a:pt x="1385" y="2026"/>
                    <a:pt x="1401" y="2021"/>
                  </a:cubicBezTo>
                  <a:cubicBezTo>
                    <a:pt x="1478" y="1995"/>
                    <a:pt x="1534" y="1918"/>
                    <a:pt x="1534" y="1826"/>
                  </a:cubicBezTo>
                  <a:lnTo>
                    <a:pt x="1514" y="165"/>
                  </a:lnTo>
                  <a:cubicBezTo>
                    <a:pt x="1509" y="73"/>
                    <a:pt x="1437" y="1"/>
                    <a:pt x="13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0" name="Google Shape;534;p48">
              <a:extLst>
                <a:ext uri="{FF2B5EF4-FFF2-40B4-BE49-F238E27FC236}">
                  <a16:creationId xmlns:a16="http://schemas.microsoft.com/office/drawing/2014/main" id="{A1ABC2F7-68E1-24D3-A366-6E8624E81192}"/>
                </a:ext>
              </a:extLst>
            </p:cNvPr>
            <p:cNvSpPr/>
            <p:nvPr/>
          </p:nvSpPr>
          <p:spPr>
            <a:xfrm>
              <a:off x="3498275" y="947800"/>
              <a:ext cx="26225" cy="50625"/>
            </a:xfrm>
            <a:custGeom>
              <a:avLst/>
              <a:gdLst/>
              <a:ahLst/>
              <a:cxnLst/>
              <a:rect l="l" t="t" r="r" b="b"/>
              <a:pathLst>
                <a:path w="1049" h="2025" extrusionOk="0">
                  <a:moveTo>
                    <a:pt x="164" y="0"/>
                  </a:moveTo>
                  <a:cubicBezTo>
                    <a:pt x="72" y="0"/>
                    <a:pt x="1" y="72"/>
                    <a:pt x="1" y="159"/>
                  </a:cubicBezTo>
                  <a:lnTo>
                    <a:pt x="1" y="1866"/>
                  </a:lnTo>
                  <a:cubicBezTo>
                    <a:pt x="1" y="1958"/>
                    <a:pt x="72" y="2025"/>
                    <a:pt x="164" y="2025"/>
                  </a:cubicBezTo>
                  <a:lnTo>
                    <a:pt x="870" y="2025"/>
                  </a:lnTo>
                  <a:cubicBezTo>
                    <a:pt x="952" y="2025"/>
                    <a:pt x="1028" y="1969"/>
                    <a:pt x="1039" y="1887"/>
                  </a:cubicBezTo>
                  <a:cubicBezTo>
                    <a:pt x="1049" y="1790"/>
                    <a:pt x="972" y="1708"/>
                    <a:pt x="875" y="1708"/>
                  </a:cubicBezTo>
                  <a:lnTo>
                    <a:pt x="323" y="1708"/>
                  </a:lnTo>
                  <a:lnTo>
                    <a:pt x="323" y="1171"/>
                  </a:lnTo>
                  <a:lnTo>
                    <a:pt x="819" y="1171"/>
                  </a:lnTo>
                  <a:cubicBezTo>
                    <a:pt x="901" y="1171"/>
                    <a:pt x="977" y="1110"/>
                    <a:pt x="988" y="1028"/>
                  </a:cubicBezTo>
                  <a:cubicBezTo>
                    <a:pt x="998" y="936"/>
                    <a:pt x="921" y="849"/>
                    <a:pt x="824" y="849"/>
                  </a:cubicBezTo>
                  <a:lnTo>
                    <a:pt x="323" y="849"/>
                  </a:lnTo>
                  <a:lnTo>
                    <a:pt x="323" y="332"/>
                  </a:lnTo>
                  <a:lnTo>
                    <a:pt x="870" y="332"/>
                  </a:lnTo>
                  <a:lnTo>
                    <a:pt x="870" y="322"/>
                  </a:lnTo>
                  <a:cubicBezTo>
                    <a:pt x="957" y="322"/>
                    <a:pt x="1034" y="261"/>
                    <a:pt x="1039" y="179"/>
                  </a:cubicBezTo>
                  <a:cubicBezTo>
                    <a:pt x="1049" y="82"/>
                    <a:pt x="972" y="0"/>
                    <a:pt x="8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1" name="Google Shape;535;p48">
              <a:extLst>
                <a:ext uri="{FF2B5EF4-FFF2-40B4-BE49-F238E27FC236}">
                  <a16:creationId xmlns:a16="http://schemas.microsoft.com/office/drawing/2014/main" id="{73E3B132-5DA1-C8F1-B7C1-97C6508A605F}"/>
                </a:ext>
              </a:extLst>
            </p:cNvPr>
            <p:cNvSpPr/>
            <p:nvPr/>
          </p:nvSpPr>
          <p:spPr>
            <a:xfrm>
              <a:off x="3602825" y="947575"/>
              <a:ext cx="37225" cy="50850"/>
            </a:xfrm>
            <a:custGeom>
              <a:avLst/>
              <a:gdLst/>
              <a:ahLst/>
              <a:cxnLst/>
              <a:rect l="l" t="t" r="r" b="b"/>
              <a:pathLst>
                <a:path w="1489" h="2034" extrusionOk="0">
                  <a:moveTo>
                    <a:pt x="750" y="1"/>
                  </a:moveTo>
                  <a:cubicBezTo>
                    <a:pt x="676" y="1"/>
                    <a:pt x="598" y="11"/>
                    <a:pt x="517" y="35"/>
                  </a:cubicBezTo>
                  <a:cubicBezTo>
                    <a:pt x="303" y="101"/>
                    <a:pt x="149" y="270"/>
                    <a:pt x="113" y="485"/>
                  </a:cubicBezTo>
                  <a:cubicBezTo>
                    <a:pt x="88" y="674"/>
                    <a:pt x="175" y="868"/>
                    <a:pt x="333" y="970"/>
                  </a:cubicBezTo>
                  <a:cubicBezTo>
                    <a:pt x="338" y="975"/>
                    <a:pt x="344" y="975"/>
                    <a:pt x="359" y="981"/>
                  </a:cubicBezTo>
                  <a:cubicBezTo>
                    <a:pt x="369" y="986"/>
                    <a:pt x="599" y="1088"/>
                    <a:pt x="870" y="1185"/>
                  </a:cubicBezTo>
                  <a:cubicBezTo>
                    <a:pt x="1054" y="1257"/>
                    <a:pt x="1151" y="1359"/>
                    <a:pt x="1131" y="1482"/>
                  </a:cubicBezTo>
                  <a:cubicBezTo>
                    <a:pt x="1110" y="1594"/>
                    <a:pt x="972" y="1717"/>
                    <a:pt x="778" y="1717"/>
                  </a:cubicBezTo>
                  <a:cubicBezTo>
                    <a:pt x="594" y="1717"/>
                    <a:pt x="415" y="1640"/>
                    <a:pt x="303" y="1512"/>
                  </a:cubicBezTo>
                  <a:cubicBezTo>
                    <a:pt x="269" y="1476"/>
                    <a:pt x="224" y="1458"/>
                    <a:pt x="179" y="1458"/>
                  </a:cubicBezTo>
                  <a:cubicBezTo>
                    <a:pt x="141" y="1458"/>
                    <a:pt x="103" y="1471"/>
                    <a:pt x="73" y="1497"/>
                  </a:cubicBezTo>
                  <a:cubicBezTo>
                    <a:pt x="6" y="1558"/>
                    <a:pt x="1" y="1661"/>
                    <a:pt x="57" y="1727"/>
                  </a:cubicBezTo>
                  <a:cubicBezTo>
                    <a:pt x="231" y="1921"/>
                    <a:pt x="497" y="2034"/>
                    <a:pt x="773" y="2034"/>
                  </a:cubicBezTo>
                  <a:cubicBezTo>
                    <a:pt x="1105" y="2034"/>
                    <a:pt x="1392" y="1819"/>
                    <a:pt x="1443" y="1533"/>
                  </a:cubicBezTo>
                  <a:cubicBezTo>
                    <a:pt x="1489" y="1313"/>
                    <a:pt x="1387" y="1027"/>
                    <a:pt x="983" y="878"/>
                  </a:cubicBezTo>
                  <a:cubicBezTo>
                    <a:pt x="768" y="796"/>
                    <a:pt x="563" y="704"/>
                    <a:pt x="507" y="689"/>
                  </a:cubicBezTo>
                  <a:cubicBezTo>
                    <a:pt x="456" y="648"/>
                    <a:pt x="430" y="587"/>
                    <a:pt x="436" y="520"/>
                  </a:cubicBezTo>
                  <a:cubicBezTo>
                    <a:pt x="446" y="439"/>
                    <a:pt x="512" y="367"/>
                    <a:pt x="609" y="341"/>
                  </a:cubicBezTo>
                  <a:cubicBezTo>
                    <a:pt x="655" y="328"/>
                    <a:pt x="699" y="322"/>
                    <a:pt x="742" y="322"/>
                  </a:cubicBezTo>
                  <a:cubicBezTo>
                    <a:pt x="953" y="322"/>
                    <a:pt x="1127" y="460"/>
                    <a:pt x="1131" y="464"/>
                  </a:cubicBezTo>
                  <a:cubicBezTo>
                    <a:pt x="1163" y="489"/>
                    <a:pt x="1201" y="502"/>
                    <a:pt x="1239" y="502"/>
                  </a:cubicBezTo>
                  <a:cubicBezTo>
                    <a:pt x="1285" y="502"/>
                    <a:pt x="1330" y="483"/>
                    <a:pt x="1361" y="444"/>
                  </a:cubicBezTo>
                  <a:cubicBezTo>
                    <a:pt x="1417" y="372"/>
                    <a:pt x="1412" y="270"/>
                    <a:pt x="1340" y="214"/>
                  </a:cubicBezTo>
                  <a:cubicBezTo>
                    <a:pt x="1332" y="205"/>
                    <a:pt x="1087" y="1"/>
                    <a:pt x="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2" name="Google Shape;536;p48">
              <a:extLst>
                <a:ext uri="{FF2B5EF4-FFF2-40B4-BE49-F238E27FC236}">
                  <a16:creationId xmlns:a16="http://schemas.microsoft.com/office/drawing/2014/main" id="{9CEB1928-5B79-2992-ADE6-2509D104A986}"/>
                </a:ext>
              </a:extLst>
            </p:cNvPr>
            <p:cNvSpPr/>
            <p:nvPr/>
          </p:nvSpPr>
          <p:spPr>
            <a:xfrm>
              <a:off x="3537275" y="947225"/>
              <a:ext cx="55500" cy="51725"/>
            </a:xfrm>
            <a:custGeom>
              <a:avLst/>
              <a:gdLst/>
              <a:ahLst/>
              <a:cxnLst/>
              <a:rect l="l" t="t" r="r" b="b"/>
              <a:pathLst>
                <a:path w="2220" h="2069" extrusionOk="0">
                  <a:moveTo>
                    <a:pt x="178" y="0"/>
                  </a:moveTo>
                  <a:cubicBezTo>
                    <a:pt x="169" y="0"/>
                    <a:pt x="159" y="1"/>
                    <a:pt x="148" y="3"/>
                  </a:cubicBezTo>
                  <a:cubicBezTo>
                    <a:pt x="56" y="23"/>
                    <a:pt x="0" y="105"/>
                    <a:pt x="21" y="197"/>
                  </a:cubicBezTo>
                  <a:lnTo>
                    <a:pt x="353" y="1889"/>
                  </a:lnTo>
                  <a:cubicBezTo>
                    <a:pt x="353" y="1894"/>
                    <a:pt x="358" y="1899"/>
                    <a:pt x="358" y="1915"/>
                  </a:cubicBezTo>
                  <a:cubicBezTo>
                    <a:pt x="384" y="1997"/>
                    <a:pt x="460" y="2048"/>
                    <a:pt x="552" y="2048"/>
                  </a:cubicBezTo>
                  <a:cubicBezTo>
                    <a:pt x="634" y="2048"/>
                    <a:pt x="711" y="1997"/>
                    <a:pt x="741" y="1915"/>
                  </a:cubicBezTo>
                  <a:lnTo>
                    <a:pt x="741" y="1910"/>
                  </a:lnTo>
                  <a:lnTo>
                    <a:pt x="1115" y="718"/>
                  </a:lnTo>
                  <a:lnTo>
                    <a:pt x="1478" y="1910"/>
                  </a:lnTo>
                  <a:lnTo>
                    <a:pt x="1478" y="1915"/>
                  </a:lnTo>
                  <a:cubicBezTo>
                    <a:pt x="1503" y="1997"/>
                    <a:pt x="1580" y="2048"/>
                    <a:pt x="1672" y="2068"/>
                  </a:cubicBezTo>
                  <a:cubicBezTo>
                    <a:pt x="1754" y="2048"/>
                    <a:pt x="1830" y="1992"/>
                    <a:pt x="1861" y="1915"/>
                  </a:cubicBezTo>
                  <a:cubicBezTo>
                    <a:pt x="1861" y="1910"/>
                    <a:pt x="1866" y="1905"/>
                    <a:pt x="1866" y="1894"/>
                  </a:cubicBezTo>
                  <a:lnTo>
                    <a:pt x="2204" y="207"/>
                  </a:lnTo>
                  <a:cubicBezTo>
                    <a:pt x="2219" y="115"/>
                    <a:pt x="2163" y="28"/>
                    <a:pt x="2071" y="13"/>
                  </a:cubicBezTo>
                  <a:cubicBezTo>
                    <a:pt x="2059" y="10"/>
                    <a:pt x="2047" y="9"/>
                    <a:pt x="2035" y="9"/>
                  </a:cubicBezTo>
                  <a:cubicBezTo>
                    <a:pt x="1962" y="9"/>
                    <a:pt x="1899" y="61"/>
                    <a:pt x="1882" y="141"/>
                  </a:cubicBezTo>
                  <a:lnTo>
                    <a:pt x="1636" y="1347"/>
                  </a:lnTo>
                  <a:lnTo>
                    <a:pt x="1263" y="120"/>
                  </a:lnTo>
                  <a:cubicBezTo>
                    <a:pt x="1242" y="53"/>
                    <a:pt x="1176" y="6"/>
                    <a:pt x="1104" y="6"/>
                  </a:cubicBezTo>
                  <a:cubicBezTo>
                    <a:pt x="1089" y="6"/>
                    <a:pt x="1074" y="8"/>
                    <a:pt x="1058" y="13"/>
                  </a:cubicBezTo>
                  <a:cubicBezTo>
                    <a:pt x="997" y="28"/>
                    <a:pt x="956" y="74"/>
                    <a:pt x="946" y="130"/>
                  </a:cubicBezTo>
                  <a:lnTo>
                    <a:pt x="578" y="1342"/>
                  </a:lnTo>
                  <a:lnTo>
                    <a:pt x="343" y="130"/>
                  </a:lnTo>
                  <a:cubicBezTo>
                    <a:pt x="324" y="53"/>
                    <a:pt x="258" y="0"/>
                    <a:pt x="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3" name="Google Shape;537;p48">
              <a:extLst>
                <a:ext uri="{FF2B5EF4-FFF2-40B4-BE49-F238E27FC236}">
                  <a16:creationId xmlns:a16="http://schemas.microsoft.com/office/drawing/2014/main" id="{A352FFEF-CC2D-47D1-7CE3-2ED10879EB4F}"/>
                </a:ext>
              </a:extLst>
            </p:cNvPr>
            <p:cNvSpPr/>
            <p:nvPr/>
          </p:nvSpPr>
          <p:spPr>
            <a:xfrm>
              <a:off x="3544050" y="1062425"/>
              <a:ext cx="33500" cy="46950"/>
            </a:xfrm>
            <a:custGeom>
              <a:avLst/>
              <a:gdLst/>
              <a:ahLst/>
              <a:cxnLst/>
              <a:rect l="l" t="t" r="r" b="b"/>
              <a:pathLst>
                <a:path w="1340" h="1878" extrusionOk="0">
                  <a:moveTo>
                    <a:pt x="803" y="497"/>
                  </a:moveTo>
                  <a:lnTo>
                    <a:pt x="803" y="1111"/>
                  </a:lnTo>
                  <a:lnTo>
                    <a:pt x="455" y="1111"/>
                  </a:lnTo>
                  <a:cubicBezTo>
                    <a:pt x="588" y="875"/>
                    <a:pt x="716" y="645"/>
                    <a:pt x="803" y="497"/>
                  </a:cubicBezTo>
                  <a:close/>
                  <a:moveTo>
                    <a:pt x="875" y="1"/>
                  </a:moveTo>
                  <a:cubicBezTo>
                    <a:pt x="797" y="1"/>
                    <a:pt x="724" y="39"/>
                    <a:pt x="665" y="114"/>
                  </a:cubicBezTo>
                  <a:cubicBezTo>
                    <a:pt x="573" y="221"/>
                    <a:pt x="128" y="1029"/>
                    <a:pt x="36" y="1187"/>
                  </a:cubicBezTo>
                  <a:cubicBezTo>
                    <a:pt x="0" y="1249"/>
                    <a:pt x="10" y="1336"/>
                    <a:pt x="72" y="1387"/>
                  </a:cubicBezTo>
                  <a:cubicBezTo>
                    <a:pt x="102" y="1412"/>
                    <a:pt x="138" y="1423"/>
                    <a:pt x="179" y="1423"/>
                  </a:cubicBezTo>
                  <a:lnTo>
                    <a:pt x="798" y="1423"/>
                  </a:lnTo>
                  <a:lnTo>
                    <a:pt x="798" y="1714"/>
                  </a:lnTo>
                  <a:cubicBezTo>
                    <a:pt x="798" y="1806"/>
                    <a:pt x="869" y="1878"/>
                    <a:pt x="956" y="1878"/>
                  </a:cubicBezTo>
                  <a:lnTo>
                    <a:pt x="966" y="1878"/>
                  </a:lnTo>
                  <a:cubicBezTo>
                    <a:pt x="1053" y="1878"/>
                    <a:pt x="1125" y="1806"/>
                    <a:pt x="1125" y="1714"/>
                  </a:cubicBezTo>
                  <a:lnTo>
                    <a:pt x="1125" y="1423"/>
                  </a:lnTo>
                  <a:lnTo>
                    <a:pt x="1161" y="1423"/>
                  </a:lnTo>
                  <a:cubicBezTo>
                    <a:pt x="1242" y="1423"/>
                    <a:pt x="1319" y="1366"/>
                    <a:pt x="1329" y="1285"/>
                  </a:cubicBezTo>
                  <a:cubicBezTo>
                    <a:pt x="1340" y="1187"/>
                    <a:pt x="1263" y="1106"/>
                    <a:pt x="1166" y="1106"/>
                  </a:cubicBezTo>
                  <a:lnTo>
                    <a:pt x="1130" y="1106"/>
                  </a:lnTo>
                  <a:cubicBezTo>
                    <a:pt x="1130" y="727"/>
                    <a:pt x="1130" y="318"/>
                    <a:pt x="1125" y="262"/>
                  </a:cubicBezTo>
                  <a:cubicBezTo>
                    <a:pt x="1110" y="139"/>
                    <a:pt x="1043" y="42"/>
                    <a:pt x="946" y="11"/>
                  </a:cubicBezTo>
                  <a:cubicBezTo>
                    <a:pt x="922" y="4"/>
                    <a:pt x="898" y="1"/>
                    <a:pt x="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4" name="Google Shape;538;p48">
              <a:extLst>
                <a:ext uri="{FF2B5EF4-FFF2-40B4-BE49-F238E27FC236}">
                  <a16:creationId xmlns:a16="http://schemas.microsoft.com/office/drawing/2014/main" id="{5DE35ED1-D5FE-1431-6C01-195ACB228CDF}"/>
                </a:ext>
              </a:extLst>
            </p:cNvPr>
            <p:cNvSpPr/>
            <p:nvPr/>
          </p:nvSpPr>
          <p:spPr>
            <a:xfrm>
              <a:off x="3508500" y="1062325"/>
              <a:ext cx="29825" cy="47175"/>
            </a:xfrm>
            <a:custGeom>
              <a:avLst/>
              <a:gdLst/>
              <a:ahLst/>
              <a:cxnLst/>
              <a:rect l="l" t="t" r="r" b="b"/>
              <a:pathLst>
                <a:path w="1193" h="1887" extrusionOk="0">
                  <a:moveTo>
                    <a:pt x="563" y="0"/>
                  </a:moveTo>
                  <a:cubicBezTo>
                    <a:pt x="302" y="0"/>
                    <a:pt x="72" y="194"/>
                    <a:pt x="21" y="450"/>
                  </a:cubicBezTo>
                  <a:cubicBezTo>
                    <a:pt x="1" y="537"/>
                    <a:pt x="57" y="624"/>
                    <a:pt x="149" y="639"/>
                  </a:cubicBezTo>
                  <a:cubicBezTo>
                    <a:pt x="162" y="642"/>
                    <a:pt x="174" y="643"/>
                    <a:pt x="187" y="643"/>
                  </a:cubicBezTo>
                  <a:cubicBezTo>
                    <a:pt x="263" y="643"/>
                    <a:pt x="326" y="591"/>
                    <a:pt x="343" y="511"/>
                  </a:cubicBezTo>
                  <a:cubicBezTo>
                    <a:pt x="359" y="404"/>
                    <a:pt x="456" y="327"/>
                    <a:pt x="568" y="327"/>
                  </a:cubicBezTo>
                  <a:cubicBezTo>
                    <a:pt x="696" y="327"/>
                    <a:pt x="809" y="430"/>
                    <a:pt x="798" y="552"/>
                  </a:cubicBezTo>
                  <a:cubicBezTo>
                    <a:pt x="798" y="562"/>
                    <a:pt x="798" y="583"/>
                    <a:pt x="793" y="588"/>
                  </a:cubicBezTo>
                  <a:cubicBezTo>
                    <a:pt x="783" y="665"/>
                    <a:pt x="732" y="757"/>
                    <a:pt x="660" y="859"/>
                  </a:cubicBezTo>
                  <a:cubicBezTo>
                    <a:pt x="420" y="1207"/>
                    <a:pt x="272" y="1396"/>
                    <a:pt x="195" y="1498"/>
                  </a:cubicBezTo>
                  <a:cubicBezTo>
                    <a:pt x="98" y="1626"/>
                    <a:pt x="62" y="1677"/>
                    <a:pt x="88" y="1764"/>
                  </a:cubicBezTo>
                  <a:cubicBezTo>
                    <a:pt x="103" y="1815"/>
                    <a:pt x="144" y="1861"/>
                    <a:pt x="195" y="1871"/>
                  </a:cubicBezTo>
                  <a:cubicBezTo>
                    <a:pt x="215" y="1882"/>
                    <a:pt x="241" y="1887"/>
                    <a:pt x="532" y="1887"/>
                  </a:cubicBezTo>
                  <a:cubicBezTo>
                    <a:pt x="650" y="1887"/>
                    <a:pt x="809" y="1887"/>
                    <a:pt x="1034" y="1882"/>
                  </a:cubicBezTo>
                  <a:cubicBezTo>
                    <a:pt x="1120" y="1882"/>
                    <a:pt x="1192" y="1805"/>
                    <a:pt x="1192" y="1713"/>
                  </a:cubicBezTo>
                  <a:cubicBezTo>
                    <a:pt x="1192" y="1626"/>
                    <a:pt x="1120" y="1554"/>
                    <a:pt x="1034" y="1554"/>
                  </a:cubicBezTo>
                  <a:cubicBezTo>
                    <a:pt x="865" y="1554"/>
                    <a:pt x="691" y="1559"/>
                    <a:pt x="548" y="1559"/>
                  </a:cubicBezTo>
                  <a:cubicBezTo>
                    <a:pt x="635" y="1447"/>
                    <a:pt x="757" y="1278"/>
                    <a:pt x="931" y="1028"/>
                  </a:cubicBezTo>
                  <a:cubicBezTo>
                    <a:pt x="1018" y="910"/>
                    <a:pt x="1085" y="777"/>
                    <a:pt x="1110" y="655"/>
                  </a:cubicBezTo>
                  <a:cubicBezTo>
                    <a:pt x="1120" y="603"/>
                    <a:pt x="1120" y="562"/>
                    <a:pt x="1120" y="557"/>
                  </a:cubicBezTo>
                  <a:cubicBezTo>
                    <a:pt x="1120" y="251"/>
                    <a:pt x="870" y="0"/>
                    <a:pt x="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3500">
        <p:randomBar dir="vert"/>
      </p:transition>
    </mc:Choice>
    <mc:Fallback xmlns="">
      <p:transition spd="slow">
        <p:randomBar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46"/>
          <p:cNvSpPr/>
          <p:nvPr/>
        </p:nvSpPr>
        <p:spPr>
          <a:xfrm>
            <a:off x="4572000" y="2357500"/>
            <a:ext cx="4581540" cy="816006"/>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1" name="Google Shape;511;p46"/>
          <p:cNvSpPr/>
          <p:nvPr/>
        </p:nvSpPr>
        <p:spPr>
          <a:xfrm>
            <a:off x="7177250" y="1541223"/>
            <a:ext cx="1966800" cy="81600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6"/>
          <p:cNvSpPr txBox="1">
            <a:spLocks noGrp="1"/>
          </p:cNvSpPr>
          <p:nvPr>
            <p:ph type="title" idx="2"/>
          </p:nvPr>
        </p:nvSpPr>
        <p:spPr>
          <a:xfrm>
            <a:off x="6550150" y="1409235"/>
            <a:ext cx="1839600" cy="9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03</a:t>
            </a:r>
            <a:endParaRPr dirty="0"/>
          </a:p>
        </p:txBody>
      </p:sp>
      <p:sp>
        <p:nvSpPr>
          <p:cNvPr id="6" name="TextBox 5">
            <a:extLst>
              <a:ext uri="{FF2B5EF4-FFF2-40B4-BE49-F238E27FC236}">
                <a16:creationId xmlns:a16="http://schemas.microsoft.com/office/drawing/2014/main" id="{4A5D5042-DE93-FACD-07D8-4420B7CE8525}"/>
              </a:ext>
            </a:extLst>
          </p:cNvPr>
          <p:cNvSpPr txBox="1"/>
          <p:nvPr/>
        </p:nvSpPr>
        <p:spPr>
          <a:xfrm>
            <a:off x="4637784" y="2472415"/>
            <a:ext cx="4506216" cy="584775"/>
          </a:xfrm>
          <a:prstGeom prst="rect">
            <a:avLst/>
          </a:prstGeom>
          <a:noFill/>
        </p:spPr>
        <p:txBody>
          <a:bodyPr wrap="square" rtlCol="0">
            <a:spAutoFit/>
          </a:bodyPr>
          <a:lstStyle/>
          <a:p>
            <a:r>
              <a:rPr lang="en-CA" sz="3200" dirty="0">
                <a:latin typeface="Arial Black" panose="020B0A04020102020204" pitchFamily="34" charset="0"/>
              </a:rPr>
              <a:t>Project Objectives</a:t>
            </a:r>
          </a:p>
        </p:txBody>
      </p:sp>
    </p:spTree>
    <p:extLst>
      <p:ext uri="{BB962C8B-B14F-4D97-AF65-F5344CB8AC3E}">
        <p14:creationId xmlns:p14="http://schemas.microsoft.com/office/powerpoint/2010/main" val="13700410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6" name="Google Shape;526;p48"/>
          <p:cNvSpPr txBox="1">
            <a:spLocks noGrp="1"/>
          </p:cNvSpPr>
          <p:nvPr>
            <p:ph type="subTitle" idx="1"/>
          </p:nvPr>
        </p:nvSpPr>
        <p:spPr>
          <a:xfrm>
            <a:off x="1398754" y="1466815"/>
            <a:ext cx="6666386" cy="292401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700" dirty="0">
                <a:latin typeface="Amasis MT Pro Medium" panose="02040604050005020304" pitchFamily="18" charset="0"/>
              </a:rPr>
              <a:t>"Our project's main objective is to create a reliable and effective system that can precisely recognize and classify false information found in textual content. By combining cutting-edge machine learning algorithms with natural language processing</a:t>
            </a:r>
          </a:p>
          <a:p>
            <a:pPr marL="0" lvl="0" indent="0" algn="l" rtl="0">
              <a:spcBef>
                <a:spcPts val="0"/>
              </a:spcBef>
              <a:spcAft>
                <a:spcPts val="0"/>
              </a:spcAft>
              <a:buNone/>
            </a:pPr>
            <a:r>
              <a:rPr lang="en-US" sz="1700" dirty="0">
                <a:latin typeface="Amasis MT Pro Medium" panose="02040604050005020304" pitchFamily="18" charset="0"/>
              </a:rPr>
              <a:t>methods, we hope to provide consumers with a tool that will help them tell the difference between trustworthy sources and false stories. Our initiative aims to contribute to the continuing efforts in reducing the detrimental effects of fake news on people and society at large by attaining high levels of precision and recall."</a:t>
            </a:r>
            <a:endParaRPr sz="1700" dirty="0">
              <a:latin typeface="Amasis MT Pro Medium" panose="02040604050005020304" pitchFamily="18" charset="0"/>
            </a:endParaRPr>
          </a:p>
        </p:txBody>
      </p:sp>
      <p:grpSp>
        <p:nvGrpSpPr>
          <p:cNvPr id="531" name="Google Shape;531;p48"/>
          <p:cNvGrpSpPr/>
          <p:nvPr/>
        </p:nvGrpSpPr>
        <p:grpSpPr>
          <a:xfrm>
            <a:off x="1598523" y="794715"/>
            <a:ext cx="624110" cy="624675"/>
            <a:chOff x="3404975" y="865475"/>
            <a:chExt cx="276375" cy="276625"/>
          </a:xfrm>
        </p:grpSpPr>
        <p:sp>
          <p:nvSpPr>
            <p:cNvPr id="532" name="Google Shape;532;p48"/>
            <p:cNvSpPr/>
            <p:nvPr/>
          </p:nvSpPr>
          <p:spPr>
            <a:xfrm>
              <a:off x="3404975" y="865475"/>
              <a:ext cx="276375" cy="276625"/>
            </a:xfrm>
            <a:custGeom>
              <a:avLst/>
              <a:gdLst/>
              <a:ahLst/>
              <a:cxnLst/>
              <a:rect l="l" t="t" r="r" b="b"/>
              <a:pathLst>
                <a:path w="11055" h="11065" extrusionOk="0">
                  <a:moveTo>
                    <a:pt x="6637" y="481"/>
                  </a:moveTo>
                  <a:cubicBezTo>
                    <a:pt x="7005" y="588"/>
                    <a:pt x="7363" y="757"/>
                    <a:pt x="7690" y="967"/>
                  </a:cubicBezTo>
                  <a:cubicBezTo>
                    <a:pt x="8247" y="1330"/>
                    <a:pt x="8702" y="1826"/>
                    <a:pt x="9019" y="2398"/>
                  </a:cubicBezTo>
                  <a:lnTo>
                    <a:pt x="7680" y="2398"/>
                  </a:lnTo>
                  <a:cubicBezTo>
                    <a:pt x="7491" y="1724"/>
                    <a:pt x="7220" y="1146"/>
                    <a:pt x="6867" y="727"/>
                  </a:cubicBezTo>
                  <a:cubicBezTo>
                    <a:pt x="6790" y="634"/>
                    <a:pt x="6713" y="553"/>
                    <a:pt x="6637" y="481"/>
                  </a:cubicBezTo>
                  <a:close/>
                  <a:moveTo>
                    <a:pt x="5369" y="343"/>
                  </a:moveTo>
                  <a:lnTo>
                    <a:pt x="5369" y="2403"/>
                  </a:lnTo>
                  <a:lnTo>
                    <a:pt x="3717" y="2403"/>
                  </a:lnTo>
                  <a:cubicBezTo>
                    <a:pt x="4055" y="1228"/>
                    <a:pt x="4679" y="450"/>
                    <a:pt x="5369" y="343"/>
                  </a:cubicBezTo>
                  <a:close/>
                  <a:moveTo>
                    <a:pt x="5691" y="338"/>
                  </a:moveTo>
                  <a:cubicBezTo>
                    <a:pt x="6381" y="450"/>
                    <a:pt x="7005" y="1228"/>
                    <a:pt x="7347" y="2403"/>
                  </a:cubicBezTo>
                  <a:lnTo>
                    <a:pt x="5691" y="2403"/>
                  </a:lnTo>
                  <a:lnTo>
                    <a:pt x="5691" y="338"/>
                  </a:lnTo>
                  <a:close/>
                  <a:moveTo>
                    <a:pt x="4408" y="481"/>
                  </a:moveTo>
                  <a:cubicBezTo>
                    <a:pt x="4331" y="558"/>
                    <a:pt x="4254" y="634"/>
                    <a:pt x="4178" y="721"/>
                  </a:cubicBezTo>
                  <a:cubicBezTo>
                    <a:pt x="3830" y="1146"/>
                    <a:pt x="3549" y="1718"/>
                    <a:pt x="3365" y="2398"/>
                  </a:cubicBezTo>
                  <a:lnTo>
                    <a:pt x="2930" y="2398"/>
                  </a:lnTo>
                  <a:cubicBezTo>
                    <a:pt x="2910" y="2398"/>
                    <a:pt x="2889" y="2403"/>
                    <a:pt x="2874" y="2424"/>
                  </a:cubicBezTo>
                  <a:cubicBezTo>
                    <a:pt x="2746" y="2567"/>
                    <a:pt x="2838" y="2726"/>
                    <a:pt x="2976" y="2726"/>
                  </a:cubicBezTo>
                  <a:lnTo>
                    <a:pt x="10344" y="2726"/>
                  </a:lnTo>
                  <a:cubicBezTo>
                    <a:pt x="10548" y="2726"/>
                    <a:pt x="10722" y="2889"/>
                    <a:pt x="10722" y="3104"/>
                  </a:cubicBezTo>
                  <a:lnTo>
                    <a:pt x="10722" y="5522"/>
                  </a:lnTo>
                  <a:cubicBezTo>
                    <a:pt x="10722" y="5727"/>
                    <a:pt x="10553" y="5901"/>
                    <a:pt x="10344" y="5901"/>
                  </a:cubicBezTo>
                  <a:lnTo>
                    <a:pt x="686" y="5901"/>
                  </a:lnTo>
                  <a:cubicBezTo>
                    <a:pt x="481" y="5901"/>
                    <a:pt x="307" y="5737"/>
                    <a:pt x="307" y="5522"/>
                  </a:cubicBezTo>
                  <a:lnTo>
                    <a:pt x="307" y="2899"/>
                  </a:lnTo>
                  <a:cubicBezTo>
                    <a:pt x="307" y="2802"/>
                    <a:pt x="384" y="2726"/>
                    <a:pt x="481" y="2726"/>
                  </a:cubicBezTo>
                  <a:lnTo>
                    <a:pt x="2265" y="2726"/>
                  </a:lnTo>
                  <a:cubicBezTo>
                    <a:pt x="2286" y="2726"/>
                    <a:pt x="2301" y="2720"/>
                    <a:pt x="2322" y="2700"/>
                  </a:cubicBezTo>
                  <a:cubicBezTo>
                    <a:pt x="2449" y="2557"/>
                    <a:pt x="2352" y="2398"/>
                    <a:pt x="2219" y="2398"/>
                  </a:cubicBezTo>
                  <a:lnTo>
                    <a:pt x="2020" y="2398"/>
                  </a:lnTo>
                  <a:cubicBezTo>
                    <a:pt x="2337" y="1816"/>
                    <a:pt x="2797" y="1325"/>
                    <a:pt x="3349" y="967"/>
                  </a:cubicBezTo>
                  <a:cubicBezTo>
                    <a:pt x="3677" y="757"/>
                    <a:pt x="4034" y="588"/>
                    <a:pt x="4408" y="481"/>
                  </a:cubicBezTo>
                  <a:close/>
                  <a:moveTo>
                    <a:pt x="5369" y="6228"/>
                  </a:moveTo>
                  <a:lnTo>
                    <a:pt x="5369" y="6606"/>
                  </a:lnTo>
                  <a:cubicBezTo>
                    <a:pt x="4878" y="6642"/>
                    <a:pt x="4433" y="6836"/>
                    <a:pt x="4080" y="7143"/>
                  </a:cubicBezTo>
                  <a:cubicBezTo>
                    <a:pt x="3932" y="6867"/>
                    <a:pt x="3809" y="6565"/>
                    <a:pt x="3717" y="6228"/>
                  </a:cubicBezTo>
                  <a:close/>
                  <a:moveTo>
                    <a:pt x="7353" y="6228"/>
                  </a:moveTo>
                  <a:cubicBezTo>
                    <a:pt x="7250" y="6560"/>
                    <a:pt x="7128" y="6867"/>
                    <a:pt x="6990" y="7143"/>
                  </a:cubicBezTo>
                  <a:cubicBezTo>
                    <a:pt x="6637" y="6836"/>
                    <a:pt x="6187" y="6642"/>
                    <a:pt x="5696" y="6606"/>
                  </a:cubicBezTo>
                  <a:lnTo>
                    <a:pt x="5696" y="6228"/>
                  </a:lnTo>
                  <a:close/>
                  <a:moveTo>
                    <a:pt x="3370" y="6223"/>
                  </a:moveTo>
                  <a:cubicBezTo>
                    <a:pt x="3487" y="6647"/>
                    <a:pt x="3641" y="7041"/>
                    <a:pt x="3830" y="7378"/>
                  </a:cubicBezTo>
                  <a:cubicBezTo>
                    <a:pt x="3728" y="7501"/>
                    <a:pt x="3630" y="7634"/>
                    <a:pt x="3554" y="7782"/>
                  </a:cubicBezTo>
                  <a:cubicBezTo>
                    <a:pt x="2910" y="7409"/>
                    <a:pt x="2378" y="6872"/>
                    <a:pt x="2030" y="6223"/>
                  </a:cubicBezTo>
                  <a:close/>
                  <a:moveTo>
                    <a:pt x="5522" y="1"/>
                  </a:moveTo>
                  <a:cubicBezTo>
                    <a:pt x="4689" y="1"/>
                    <a:pt x="3876" y="246"/>
                    <a:pt x="3181" y="701"/>
                  </a:cubicBezTo>
                  <a:cubicBezTo>
                    <a:pt x="2526" y="1120"/>
                    <a:pt x="2010" y="1713"/>
                    <a:pt x="1662" y="2403"/>
                  </a:cubicBezTo>
                  <a:lnTo>
                    <a:pt x="701" y="2403"/>
                  </a:lnTo>
                  <a:cubicBezTo>
                    <a:pt x="317" y="2403"/>
                    <a:pt x="0" y="2720"/>
                    <a:pt x="0" y="3104"/>
                  </a:cubicBezTo>
                  <a:lnTo>
                    <a:pt x="0" y="5522"/>
                  </a:lnTo>
                  <a:cubicBezTo>
                    <a:pt x="0" y="5906"/>
                    <a:pt x="317" y="6223"/>
                    <a:pt x="701" y="6223"/>
                  </a:cubicBezTo>
                  <a:lnTo>
                    <a:pt x="1662" y="6223"/>
                  </a:lnTo>
                  <a:cubicBezTo>
                    <a:pt x="2046" y="7000"/>
                    <a:pt x="2669" y="7654"/>
                    <a:pt x="3421" y="8073"/>
                  </a:cubicBezTo>
                  <a:cubicBezTo>
                    <a:pt x="3339" y="8309"/>
                    <a:pt x="3288" y="8564"/>
                    <a:pt x="3288" y="8835"/>
                  </a:cubicBezTo>
                  <a:cubicBezTo>
                    <a:pt x="3288" y="8948"/>
                    <a:pt x="3293" y="9060"/>
                    <a:pt x="3314" y="9173"/>
                  </a:cubicBezTo>
                  <a:cubicBezTo>
                    <a:pt x="3323" y="9255"/>
                    <a:pt x="3392" y="9308"/>
                    <a:pt x="3469" y="9308"/>
                  </a:cubicBezTo>
                  <a:cubicBezTo>
                    <a:pt x="3478" y="9308"/>
                    <a:pt x="3488" y="9307"/>
                    <a:pt x="3498" y="9306"/>
                  </a:cubicBezTo>
                  <a:cubicBezTo>
                    <a:pt x="3590" y="9295"/>
                    <a:pt x="3646" y="9214"/>
                    <a:pt x="3630" y="9122"/>
                  </a:cubicBezTo>
                  <a:cubicBezTo>
                    <a:pt x="3620" y="9024"/>
                    <a:pt x="3615" y="8932"/>
                    <a:pt x="3615" y="8835"/>
                  </a:cubicBezTo>
                  <a:cubicBezTo>
                    <a:pt x="3615" y="7778"/>
                    <a:pt x="4473" y="6922"/>
                    <a:pt x="5532" y="6922"/>
                  </a:cubicBezTo>
                  <a:cubicBezTo>
                    <a:pt x="5666" y="6922"/>
                    <a:pt x="5803" y="6935"/>
                    <a:pt x="5941" y="6964"/>
                  </a:cubicBezTo>
                  <a:cubicBezTo>
                    <a:pt x="6667" y="7117"/>
                    <a:pt x="7235" y="7690"/>
                    <a:pt x="7388" y="8411"/>
                  </a:cubicBezTo>
                  <a:cubicBezTo>
                    <a:pt x="7654" y="9648"/>
                    <a:pt x="6713" y="10747"/>
                    <a:pt x="5522" y="10747"/>
                  </a:cubicBezTo>
                  <a:cubicBezTo>
                    <a:pt x="4842" y="10747"/>
                    <a:pt x="4203" y="10374"/>
                    <a:pt x="3861" y="9776"/>
                  </a:cubicBezTo>
                  <a:cubicBezTo>
                    <a:pt x="3832" y="9722"/>
                    <a:pt x="3776" y="9694"/>
                    <a:pt x="3716" y="9694"/>
                  </a:cubicBezTo>
                  <a:cubicBezTo>
                    <a:pt x="3691" y="9694"/>
                    <a:pt x="3665" y="9699"/>
                    <a:pt x="3641" y="9710"/>
                  </a:cubicBezTo>
                  <a:cubicBezTo>
                    <a:pt x="3564" y="9756"/>
                    <a:pt x="3538" y="9853"/>
                    <a:pt x="3579" y="9935"/>
                  </a:cubicBezTo>
                  <a:cubicBezTo>
                    <a:pt x="3978" y="10630"/>
                    <a:pt x="4725" y="11064"/>
                    <a:pt x="5522" y="11064"/>
                  </a:cubicBezTo>
                  <a:cubicBezTo>
                    <a:pt x="6759" y="11064"/>
                    <a:pt x="7762" y="10062"/>
                    <a:pt x="7762" y="8830"/>
                  </a:cubicBezTo>
                  <a:cubicBezTo>
                    <a:pt x="7762" y="8559"/>
                    <a:pt x="7716" y="8304"/>
                    <a:pt x="7629" y="8068"/>
                  </a:cubicBezTo>
                  <a:cubicBezTo>
                    <a:pt x="7889" y="7920"/>
                    <a:pt x="8140" y="7741"/>
                    <a:pt x="8370" y="7542"/>
                  </a:cubicBezTo>
                  <a:cubicBezTo>
                    <a:pt x="8436" y="7486"/>
                    <a:pt x="8447" y="7383"/>
                    <a:pt x="8380" y="7312"/>
                  </a:cubicBezTo>
                  <a:cubicBezTo>
                    <a:pt x="8350" y="7276"/>
                    <a:pt x="8306" y="7256"/>
                    <a:pt x="8261" y="7256"/>
                  </a:cubicBezTo>
                  <a:cubicBezTo>
                    <a:pt x="8223" y="7256"/>
                    <a:pt x="8183" y="7271"/>
                    <a:pt x="8150" y="7301"/>
                  </a:cubicBezTo>
                  <a:cubicBezTo>
                    <a:pt x="7946" y="7480"/>
                    <a:pt x="7721" y="7639"/>
                    <a:pt x="7491" y="7772"/>
                  </a:cubicBezTo>
                  <a:cubicBezTo>
                    <a:pt x="7414" y="7634"/>
                    <a:pt x="7327" y="7491"/>
                    <a:pt x="7220" y="7373"/>
                  </a:cubicBezTo>
                  <a:cubicBezTo>
                    <a:pt x="7409" y="7031"/>
                    <a:pt x="7562" y="6647"/>
                    <a:pt x="7680" y="6212"/>
                  </a:cubicBezTo>
                  <a:lnTo>
                    <a:pt x="9019" y="6212"/>
                  </a:lnTo>
                  <a:cubicBezTo>
                    <a:pt x="8912" y="6412"/>
                    <a:pt x="8789" y="6596"/>
                    <a:pt x="8656" y="6770"/>
                  </a:cubicBezTo>
                  <a:cubicBezTo>
                    <a:pt x="8610" y="6826"/>
                    <a:pt x="8605" y="6918"/>
                    <a:pt x="8656" y="6974"/>
                  </a:cubicBezTo>
                  <a:cubicBezTo>
                    <a:pt x="8687" y="7015"/>
                    <a:pt x="8738" y="7031"/>
                    <a:pt x="8784" y="7031"/>
                  </a:cubicBezTo>
                  <a:cubicBezTo>
                    <a:pt x="8830" y="7031"/>
                    <a:pt x="8881" y="7015"/>
                    <a:pt x="8912" y="6969"/>
                  </a:cubicBezTo>
                  <a:cubicBezTo>
                    <a:pt x="9096" y="6734"/>
                    <a:pt x="9254" y="6478"/>
                    <a:pt x="9393" y="6207"/>
                  </a:cubicBezTo>
                  <a:lnTo>
                    <a:pt x="10354" y="6207"/>
                  </a:lnTo>
                  <a:cubicBezTo>
                    <a:pt x="10737" y="6207"/>
                    <a:pt x="11054" y="5895"/>
                    <a:pt x="11054" y="5512"/>
                  </a:cubicBezTo>
                  <a:lnTo>
                    <a:pt x="11054" y="3089"/>
                  </a:lnTo>
                  <a:cubicBezTo>
                    <a:pt x="11044" y="2720"/>
                    <a:pt x="10732" y="2403"/>
                    <a:pt x="10349" y="2403"/>
                  </a:cubicBezTo>
                  <a:lnTo>
                    <a:pt x="9382" y="2403"/>
                  </a:lnTo>
                  <a:cubicBezTo>
                    <a:pt x="9040" y="1708"/>
                    <a:pt x="8523" y="1120"/>
                    <a:pt x="7869" y="701"/>
                  </a:cubicBezTo>
                  <a:cubicBezTo>
                    <a:pt x="7174" y="246"/>
                    <a:pt x="6361" y="1"/>
                    <a:pt x="5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533" name="Google Shape;533;p48"/>
            <p:cNvSpPr/>
            <p:nvPr/>
          </p:nvSpPr>
          <p:spPr>
            <a:xfrm>
              <a:off x="3447025" y="947650"/>
              <a:ext cx="38375" cy="50825"/>
            </a:xfrm>
            <a:custGeom>
              <a:avLst/>
              <a:gdLst/>
              <a:ahLst/>
              <a:cxnLst/>
              <a:rect l="l" t="t" r="r" b="b"/>
              <a:pathLst>
                <a:path w="1535" h="2033" extrusionOk="0">
                  <a:moveTo>
                    <a:pt x="1350" y="1"/>
                  </a:moveTo>
                  <a:cubicBezTo>
                    <a:pt x="1253" y="1"/>
                    <a:pt x="1182" y="73"/>
                    <a:pt x="1182" y="159"/>
                  </a:cubicBezTo>
                  <a:lnTo>
                    <a:pt x="1197" y="1381"/>
                  </a:lnTo>
                  <a:lnTo>
                    <a:pt x="297" y="73"/>
                  </a:lnTo>
                  <a:cubicBezTo>
                    <a:pt x="268" y="27"/>
                    <a:pt x="217" y="2"/>
                    <a:pt x="165" y="2"/>
                  </a:cubicBezTo>
                  <a:cubicBezTo>
                    <a:pt x="135" y="2"/>
                    <a:pt x="105" y="10"/>
                    <a:pt x="77" y="27"/>
                  </a:cubicBezTo>
                  <a:cubicBezTo>
                    <a:pt x="26" y="57"/>
                    <a:pt x="1" y="108"/>
                    <a:pt x="1" y="175"/>
                  </a:cubicBezTo>
                  <a:lnTo>
                    <a:pt x="1" y="1867"/>
                  </a:lnTo>
                  <a:cubicBezTo>
                    <a:pt x="1" y="1949"/>
                    <a:pt x="57" y="2026"/>
                    <a:pt x="144" y="2031"/>
                  </a:cubicBezTo>
                  <a:cubicBezTo>
                    <a:pt x="152" y="2032"/>
                    <a:pt x="160" y="2033"/>
                    <a:pt x="167" y="2033"/>
                  </a:cubicBezTo>
                  <a:cubicBezTo>
                    <a:pt x="250" y="2033"/>
                    <a:pt x="323" y="1961"/>
                    <a:pt x="323" y="1872"/>
                  </a:cubicBezTo>
                  <a:lnTo>
                    <a:pt x="323" y="691"/>
                  </a:lnTo>
                  <a:lnTo>
                    <a:pt x="1192" y="1944"/>
                  </a:lnTo>
                  <a:cubicBezTo>
                    <a:pt x="1232" y="1996"/>
                    <a:pt x="1290" y="2029"/>
                    <a:pt x="1350" y="2029"/>
                  </a:cubicBezTo>
                  <a:cubicBezTo>
                    <a:pt x="1367" y="2029"/>
                    <a:pt x="1385" y="2026"/>
                    <a:pt x="1401" y="2021"/>
                  </a:cubicBezTo>
                  <a:cubicBezTo>
                    <a:pt x="1478" y="1995"/>
                    <a:pt x="1534" y="1918"/>
                    <a:pt x="1534" y="1826"/>
                  </a:cubicBezTo>
                  <a:lnTo>
                    <a:pt x="1514" y="165"/>
                  </a:lnTo>
                  <a:cubicBezTo>
                    <a:pt x="1509" y="73"/>
                    <a:pt x="1437" y="1"/>
                    <a:pt x="13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534" name="Google Shape;534;p48"/>
            <p:cNvSpPr/>
            <p:nvPr/>
          </p:nvSpPr>
          <p:spPr>
            <a:xfrm>
              <a:off x="3498275" y="947800"/>
              <a:ext cx="26225" cy="50625"/>
            </a:xfrm>
            <a:custGeom>
              <a:avLst/>
              <a:gdLst/>
              <a:ahLst/>
              <a:cxnLst/>
              <a:rect l="l" t="t" r="r" b="b"/>
              <a:pathLst>
                <a:path w="1049" h="2025" extrusionOk="0">
                  <a:moveTo>
                    <a:pt x="164" y="0"/>
                  </a:moveTo>
                  <a:cubicBezTo>
                    <a:pt x="72" y="0"/>
                    <a:pt x="1" y="72"/>
                    <a:pt x="1" y="159"/>
                  </a:cubicBezTo>
                  <a:lnTo>
                    <a:pt x="1" y="1866"/>
                  </a:lnTo>
                  <a:cubicBezTo>
                    <a:pt x="1" y="1958"/>
                    <a:pt x="72" y="2025"/>
                    <a:pt x="164" y="2025"/>
                  </a:cubicBezTo>
                  <a:lnTo>
                    <a:pt x="870" y="2025"/>
                  </a:lnTo>
                  <a:cubicBezTo>
                    <a:pt x="952" y="2025"/>
                    <a:pt x="1028" y="1969"/>
                    <a:pt x="1039" y="1887"/>
                  </a:cubicBezTo>
                  <a:cubicBezTo>
                    <a:pt x="1049" y="1790"/>
                    <a:pt x="972" y="1708"/>
                    <a:pt x="875" y="1708"/>
                  </a:cubicBezTo>
                  <a:lnTo>
                    <a:pt x="323" y="1708"/>
                  </a:lnTo>
                  <a:lnTo>
                    <a:pt x="323" y="1171"/>
                  </a:lnTo>
                  <a:lnTo>
                    <a:pt x="819" y="1171"/>
                  </a:lnTo>
                  <a:cubicBezTo>
                    <a:pt x="901" y="1171"/>
                    <a:pt x="977" y="1110"/>
                    <a:pt x="988" y="1028"/>
                  </a:cubicBezTo>
                  <a:cubicBezTo>
                    <a:pt x="998" y="936"/>
                    <a:pt x="921" y="849"/>
                    <a:pt x="824" y="849"/>
                  </a:cubicBezTo>
                  <a:lnTo>
                    <a:pt x="323" y="849"/>
                  </a:lnTo>
                  <a:lnTo>
                    <a:pt x="323" y="332"/>
                  </a:lnTo>
                  <a:lnTo>
                    <a:pt x="870" y="332"/>
                  </a:lnTo>
                  <a:lnTo>
                    <a:pt x="870" y="322"/>
                  </a:lnTo>
                  <a:cubicBezTo>
                    <a:pt x="957" y="322"/>
                    <a:pt x="1034" y="261"/>
                    <a:pt x="1039" y="179"/>
                  </a:cubicBezTo>
                  <a:cubicBezTo>
                    <a:pt x="1049" y="82"/>
                    <a:pt x="972" y="0"/>
                    <a:pt x="8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535" name="Google Shape;535;p48"/>
            <p:cNvSpPr/>
            <p:nvPr/>
          </p:nvSpPr>
          <p:spPr>
            <a:xfrm>
              <a:off x="3602825" y="947575"/>
              <a:ext cx="37225" cy="50850"/>
            </a:xfrm>
            <a:custGeom>
              <a:avLst/>
              <a:gdLst/>
              <a:ahLst/>
              <a:cxnLst/>
              <a:rect l="l" t="t" r="r" b="b"/>
              <a:pathLst>
                <a:path w="1489" h="2034" extrusionOk="0">
                  <a:moveTo>
                    <a:pt x="750" y="1"/>
                  </a:moveTo>
                  <a:cubicBezTo>
                    <a:pt x="676" y="1"/>
                    <a:pt x="598" y="11"/>
                    <a:pt x="517" y="35"/>
                  </a:cubicBezTo>
                  <a:cubicBezTo>
                    <a:pt x="303" y="101"/>
                    <a:pt x="149" y="270"/>
                    <a:pt x="113" y="485"/>
                  </a:cubicBezTo>
                  <a:cubicBezTo>
                    <a:pt x="88" y="674"/>
                    <a:pt x="175" y="868"/>
                    <a:pt x="333" y="970"/>
                  </a:cubicBezTo>
                  <a:cubicBezTo>
                    <a:pt x="338" y="975"/>
                    <a:pt x="344" y="975"/>
                    <a:pt x="359" y="981"/>
                  </a:cubicBezTo>
                  <a:cubicBezTo>
                    <a:pt x="369" y="986"/>
                    <a:pt x="599" y="1088"/>
                    <a:pt x="870" y="1185"/>
                  </a:cubicBezTo>
                  <a:cubicBezTo>
                    <a:pt x="1054" y="1257"/>
                    <a:pt x="1151" y="1359"/>
                    <a:pt x="1131" y="1482"/>
                  </a:cubicBezTo>
                  <a:cubicBezTo>
                    <a:pt x="1110" y="1594"/>
                    <a:pt x="972" y="1717"/>
                    <a:pt x="778" y="1717"/>
                  </a:cubicBezTo>
                  <a:cubicBezTo>
                    <a:pt x="594" y="1717"/>
                    <a:pt x="415" y="1640"/>
                    <a:pt x="303" y="1512"/>
                  </a:cubicBezTo>
                  <a:cubicBezTo>
                    <a:pt x="269" y="1476"/>
                    <a:pt x="224" y="1458"/>
                    <a:pt x="179" y="1458"/>
                  </a:cubicBezTo>
                  <a:cubicBezTo>
                    <a:pt x="141" y="1458"/>
                    <a:pt x="103" y="1471"/>
                    <a:pt x="73" y="1497"/>
                  </a:cubicBezTo>
                  <a:cubicBezTo>
                    <a:pt x="6" y="1558"/>
                    <a:pt x="1" y="1661"/>
                    <a:pt x="57" y="1727"/>
                  </a:cubicBezTo>
                  <a:cubicBezTo>
                    <a:pt x="231" y="1921"/>
                    <a:pt x="497" y="2034"/>
                    <a:pt x="773" y="2034"/>
                  </a:cubicBezTo>
                  <a:cubicBezTo>
                    <a:pt x="1105" y="2034"/>
                    <a:pt x="1392" y="1819"/>
                    <a:pt x="1443" y="1533"/>
                  </a:cubicBezTo>
                  <a:cubicBezTo>
                    <a:pt x="1489" y="1313"/>
                    <a:pt x="1387" y="1027"/>
                    <a:pt x="983" y="878"/>
                  </a:cubicBezTo>
                  <a:cubicBezTo>
                    <a:pt x="768" y="796"/>
                    <a:pt x="563" y="704"/>
                    <a:pt x="507" y="689"/>
                  </a:cubicBezTo>
                  <a:cubicBezTo>
                    <a:pt x="456" y="648"/>
                    <a:pt x="430" y="587"/>
                    <a:pt x="436" y="520"/>
                  </a:cubicBezTo>
                  <a:cubicBezTo>
                    <a:pt x="446" y="439"/>
                    <a:pt x="512" y="367"/>
                    <a:pt x="609" y="341"/>
                  </a:cubicBezTo>
                  <a:cubicBezTo>
                    <a:pt x="655" y="328"/>
                    <a:pt x="699" y="322"/>
                    <a:pt x="742" y="322"/>
                  </a:cubicBezTo>
                  <a:cubicBezTo>
                    <a:pt x="953" y="322"/>
                    <a:pt x="1127" y="460"/>
                    <a:pt x="1131" y="464"/>
                  </a:cubicBezTo>
                  <a:cubicBezTo>
                    <a:pt x="1163" y="489"/>
                    <a:pt x="1201" y="502"/>
                    <a:pt x="1239" y="502"/>
                  </a:cubicBezTo>
                  <a:cubicBezTo>
                    <a:pt x="1285" y="502"/>
                    <a:pt x="1330" y="483"/>
                    <a:pt x="1361" y="444"/>
                  </a:cubicBezTo>
                  <a:cubicBezTo>
                    <a:pt x="1417" y="372"/>
                    <a:pt x="1412" y="270"/>
                    <a:pt x="1340" y="214"/>
                  </a:cubicBezTo>
                  <a:cubicBezTo>
                    <a:pt x="1332" y="205"/>
                    <a:pt x="1087" y="1"/>
                    <a:pt x="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536" name="Google Shape;536;p48"/>
            <p:cNvSpPr/>
            <p:nvPr/>
          </p:nvSpPr>
          <p:spPr>
            <a:xfrm>
              <a:off x="3537275" y="947225"/>
              <a:ext cx="55500" cy="51725"/>
            </a:xfrm>
            <a:custGeom>
              <a:avLst/>
              <a:gdLst/>
              <a:ahLst/>
              <a:cxnLst/>
              <a:rect l="l" t="t" r="r" b="b"/>
              <a:pathLst>
                <a:path w="2220" h="2069" extrusionOk="0">
                  <a:moveTo>
                    <a:pt x="178" y="0"/>
                  </a:moveTo>
                  <a:cubicBezTo>
                    <a:pt x="169" y="0"/>
                    <a:pt x="159" y="1"/>
                    <a:pt x="148" y="3"/>
                  </a:cubicBezTo>
                  <a:cubicBezTo>
                    <a:pt x="56" y="23"/>
                    <a:pt x="0" y="105"/>
                    <a:pt x="21" y="197"/>
                  </a:cubicBezTo>
                  <a:lnTo>
                    <a:pt x="353" y="1889"/>
                  </a:lnTo>
                  <a:cubicBezTo>
                    <a:pt x="353" y="1894"/>
                    <a:pt x="358" y="1899"/>
                    <a:pt x="358" y="1915"/>
                  </a:cubicBezTo>
                  <a:cubicBezTo>
                    <a:pt x="384" y="1997"/>
                    <a:pt x="460" y="2048"/>
                    <a:pt x="552" y="2048"/>
                  </a:cubicBezTo>
                  <a:cubicBezTo>
                    <a:pt x="634" y="2048"/>
                    <a:pt x="711" y="1997"/>
                    <a:pt x="741" y="1915"/>
                  </a:cubicBezTo>
                  <a:lnTo>
                    <a:pt x="741" y="1910"/>
                  </a:lnTo>
                  <a:lnTo>
                    <a:pt x="1115" y="718"/>
                  </a:lnTo>
                  <a:lnTo>
                    <a:pt x="1478" y="1910"/>
                  </a:lnTo>
                  <a:lnTo>
                    <a:pt x="1478" y="1915"/>
                  </a:lnTo>
                  <a:cubicBezTo>
                    <a:pt x="1503" y="1997"/>
                    <a:pt x="1580" y="2048"/>
                    <a:pt x="1672" y="2068"/>
                  </a:cubicBezTo>
                  <a:cubicBezTo>
                    <a:pt x="1754" y="2048"/>
                    <a:pt x="1830" y="1992"/>
                    <a:pt x="1861" y="1915"/>
                  </a:cubicBezTo>
                  <a:cubicBezTo>
                    <a:pt x="1861" y="1910"/>
                    <a:pt x="1866" y="1905"/>
                    <a:pt x="1866" y="1894"/>
                  </a:cubicBezTo>
                  <a:lnTo>
                    <a:pt x="2204" y="207"/>
                  </a:lnTo>
                  <a:cubicBezTo>
                    <a:pt x="2219" y="115"/>
                    <a:pt x="2163" y="28"/>
                    <a:pt x="2071" y="13"/>
                  </a:cubicBezTo>
                  <a:cubicBezTo>
                    <a:pt x="2059" y="10"/>
                    <a:pt x="2047" y="9"/>
                    <a:pt x="2035" y="9"/>
                  </a:cubicBezTo>
                  <a:cubicBezTo>
                    <a:pt x="1962" y="9"/>
                    <a:pt x="1899" y="61"/>
                    <a:pt x="1882" y="141"/>
                  </a:cubicBezTo>
                  <a:lnTo>
                    <a:pt x="1636" y="1347"/>
                  </a:lnTo>
                  <a:lnTo>
                    <a:pt x="1263" y="120"/>
                  </a:lnTo>
                  <a:cubicBezTo>
                    <a:pt x="1242" y="53"/>
                    <a:pt x="1176" y="6"/>
                    <a:pt x="1104" y="6"/>
                  </a:cubicBezTo>
                  <a:cubicBezTo>
                    <a:pt x="1089" y="6"/>
                    <a:pt x="1074" y="8"/>
                    <a:pt x="1058" y="13"/>
                  </a:cubicBezTo>
                  <a:cubicBezTo>
                    <a:pt x="997" y="28"/>
                    <a:pt x="956" y="74"/>
                    <a:pt x="946" y="130"/>
                  </a:cubicBezTo>
                  <a:lnTo>
                    <a:pt x="578" y="1342"/>
                  </a:lnTo>
                  <a:lnTo>
                    <a:pt x="343" y="130"/>
                  </a:lnTo>
                  <a:cubicBezTo>
                    <a:pt x="324" y="53"/>
                    <a:pt x="258" y="0"/>
                    <a:pt x="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537" name="Google Shape;537;p48"/>
            <p:cNvSpPr/>
            <p:nvPr/>
          </p:nvSpPr>
          <p:spPr>
            <a:xfrm>
              <a:off x="3544050" y="1062425"/>
              <a:ext cx="33500" cy="46950"/>
            </a:xfrm>
            <a:custGeom>
              <a:avLst/>
              <a:gdLst/>
              <a:ahLst/>
              <a:cxnLst/>
              <a:rect l="l" t="t" r="r" b="b"/>
              <a:pathLst>
                <a:path w="1340" h="1878" extrusionOk="0">
                  <a:moveTo>
                    <a:pt x="803" y="497"/>
                  </a:moveTo>
                  <a:lnTo>
                    <a:pt x="803" y="1111"/>
                  </a:lnTo>
                  <a:lnTo>
                    <a:pt x="455" y="1111"/>
                  </a:lnTo>
                  <a:cubicBezTo>
                    <a:pt x="588" y="875"/>
                    <a:pt x="716" y="645"/>
                    <a:pt x="803" y="497"/>
                  </a:cubicBezTo>
                  <a:close/>
                  <a:moveTo>
                    <a:pt x="875" y="1"/>
                  </a:moveTo>
                  <a:cubicBezTo>
                    <a:pt x="797" y="1"/>
                    <a:pt x="724" y="39"/>
                    <a:pt x="665" y="114"/>
                  </a:cubicBezTo>
                  <a:cubicBezTo>
                    <a:pt x="573" y="221"/>
                    <a:pt x="128" y="1029"/>
                    <a:pt x="36" y="1187"/>
                  </a:cubicBezTo>
                  <a:cubicBezTo>
                    <a:pt x="0" y="1249"/>
                    <a:pt x="10" y="1336"/>
                    <a:pt x="72" y="1387"/>
                  </a:cubicBezTo>
                  <a:cubicBezTo>
                    <a:pt x="102" y="1412"/>
                    <a:pt x="138" y="1423"/>
                    <a:pt x="179" y="1423"/>
                  </a:cubicBezTo>
                  <a:lnTo>
                    <a:pt x="798" y="1423"/>
                  </a:lnTo>
                  <a:lnTo>
                    <a:pt x="798" y="1714"/>
                  </a:lnTo>
                  <a:cubicBezTo>
                    <a:pt x="798" y="1806"/>
                    <a:pt x="869" y="1878"/>
                    <a:pt x="956" y="1878"/>
                  </a:cubicBezTo>
                  <a:lnTo>
                    <a:pt x="966" y="1878"/>
                  </a:lnTo>
                  <a:cubicBezTo>
                    <a:pt x="1053" y="1878"/>
                    <a:pt x="1125" y="1806"/>
                    <a:pt x="1125" y="1714"/>
                  </a:cubicBezTo>
                  <a:lnTo>
                    <a:pt x="1125" y="1423"/>
                  </a:lnTo>
                  <a:lnTo>
                    <a:pt x="1161" y="1423"/>
                  </a:lnTo>
                  <a:cubicBezTo>
                    <a:pt x="1242" y="1423"/>
                    <a:pt x="1319" y="1366"/>
                    <a:pt x="1329" y="1285"/>
                  </a:cubicBezTo>
                  <a:cubicBezTo>
                    <a:pt x="1340" y="1187"/>
                    <a:pt x="1263" y="1106"/>
                    <a:pt x="1166" y="1106"/>
                  </a:cubicBezTo>
                  <a:lnTo>
                    <a:pt x="1130" y="1106"/>
                  </a:lnTo>
                  <a:cubicBezTo>
                    <a:pt x="1130" y="727"/>
                    <a:pt x="1130" y="318"/>
                    <a:pt x="1125" y="262"/>
                  </a:cubicBezTo>
                  <a:cubicBezTo>
                    <a:pt x="1110" y="139"/>
                    <a:pt x="1043" y="42"/>
                    <a:pt x="946" y="11"/>
                  </a:cubicBezTo>
                  <a:cubicBezTo>
                    <a:pt x="922" y="4"/>
                    <a:pt x="898" y="1"/>
                    <a:pt x="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538" name="Google Shape;538;p48"/>
            <p:cNvSpPr/>
            <p:nvPr/>
          </p:nvSpPr>
          <p:spPr>
            <a:xfrm>
              <a:off x="3508500" y="1062325"/>
              <a:ext cx="29825" cy="47175"/>
            </a:xfrm>
            <a:custGeom>
              <a:avLst/>
              <a:gdLst/>
              <a:ahLst/>
              <a:cxnLst/>
              <a:rect l="l" t="t" r="r" b="b"/>
              <a:pathLst>
                <a:path w="1193" h="1887" extrusionOk="0">
                  <a:moveTo>
                    <a:pt x="563" y="0"/>
                  </a:moveTo>
                  <a:cubicBezTo>
                    <a:pt x="302" y="0"/>
                    <a:pt x="72" y="194"/>
                    <a:pt x="21" y="450"/>
                  </a:cubicBezTo>
                  <a:cubicBezTo>
                    <a:pt x="1" y="537"/>
                    <a:pt x="57" y="624"/>
                    <a:pt x="149" y="639"/>
                  </a:cubicBezTo>
                  <a:cubicBezTo>
                    <a:pt x="162" y="642"/>
                    <a:pt x="174" y="643"/>
                    <a:pt x="187" y="643"/>
                  </a:cubicBezTo>
                  <a:cubicBezTo>
                    <a:pt x="263" y="643"/>
                    <a:pt x="326" y="591"/>
                    <a:pt x="343" y="511"/>
                  </a:cubicBezTo>
                  <a:cubicBezTo>
                    <a:pt x="359" y="404"/>
                    <a:pt x="456" y="327"/>
                    <a:pt x="568" y="327"/>
                  </a:cubicBezTo>
                  <a:cubicBezTo>
                    <a:pt x="696" y="327"/>
                    <a:pt x="809" y="430"/>
                    <a:pt x="798" y="552"/>
                  </a:cubicBezTo>
                  <a:cubicBezTo>
                    <a:pt x="798" y="562"/>
                    <a:pt x="798" y="583"/>
                    <a:pt x="793" y="588"/>
                  </a:cubicBezTo>
                  <a:cubicBezTo>
                    <a:pt x="783" y="665"/>
                    <a:pt x="732" y="757"/>
                    <a:pt x="660" y="859"/>
                  </a:cubicBezTo>
                  <a:cubicBezTo>
                    <a:pt x="420" y="1207"/>
                    <a:pt x="272" y="1396"/>
                    <a:pt x="195" y="1498"/>
                  </a:cubicBezTo>
                  <a:cubicBezTo>
                    <a:pt x="98" y="1626"/>
                    <a:pt x="62" y="1677"/>
                    <a:pt x="88" y="1764"/>
                  </a:cubicBezTo>
                  <a:cubicBezTo>
                    <a:pt x="103" y="1815"/>
                    <a:pt x="144" y="1861"/>
                    <a:pt x="195" y="1871"/>
                  </a:cubicBezTo>
                  <a:cubicBezTo>
                    <a:pt x="215" y="1882"/>
                    <a:pt x="241" y="1887"/>
                    <a:pt x="532" y="1887"/>
                  </a:cubicBezTo>
                  <a:cubicBezTo>
                    <a:pt x="650" y="1887"/>
                    <a:pt x="809" y="1887"/>
                    <a:pt x="1034" y="1882"/>
                  </a:cubicBezTo>
                  <a:cubicBezTo>
                    <a:pt x="1120" y="1882"/>
                    <a:pt x="1192" y="1805"/>
                    <a:pt x="1192" y="1713"/>
                  </a:cubicBezTo>
                  <a:cubicBezTo>
                    <a:pt x="1192" y="1626"/>
                    <a:pt x="1120" y="1554"/>
                    <a:pt x="1034" y="1554"/>
                  </a:cubicBezTo>
                  <a:cubicBezTo>
                    <a:pt x="865" y="1554"/>
                    <a:pt x="691" y="1559"/>
                    <a:pt x="548" y="1559"/>
                  </a:cubicBezTo>
                  <a:cubicBezTo>
                    <a:pt x="635" y="1447"/>
                    <a:pt x="757" y="1278"/>
                    <a:pt x="931" y="1028"/>
                  </a:cubicBezTo>
                  <a:cubicBezTo>
                    <a:pt x="1018" y="910"/>
                    <a:pt x="1085" y="777"/>
                    <a:pt x="1110" y="655"/>
                  </a:cubicBezTo>
                  <a:cubicBezTo>
                    <a:pt x="1120" y="603"/>
                    <a:pt x="1120" y="562"/>
                    <a:pt x="1120" y="557"/>
                  </a:cubicBezTo>
                  <a:cubicBezTo>
                    <a:pt x="1120" y="251"/>
                    <a:pt x="870" y="0"/>
                    <a:pt x="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pic>
        <p:nvPicPr>
          <p:cNvPr id="551" name="Google Shape;551;p48"/>
          <p:cNvPicPr preferRelativeResize="0"/>
          <p:nvPr/>
        </p:nvPicPr>
        <p:blipFill rotWithShape="1">
          <a:blip r:embed="rId3">
            <a:alphaModFix/>
          </a:blip>
          <a:srcRect l="29294" t="8016" r="19650" b="16992"/>
          <a:stretch/>
        </p:blipFill>
        <p:spPr>
          <a:xfrm flipH="1">
            <a:off x="7748337" y="0"/>
            <a:ext cx="1362742" cy="1182532"/>
          </a:xfrm>
          <a:prstGeom prst="rect">
            <a:avLst/>
          </a:prstGeom>
          <a:noFill/>
          <a:ln>
            <a:noFill/>
          </a:ln>
        </p:spPr>
      </p:pic>
    </p:spTree>
    <p:extLst>
      <p:ext uri="{BB962C8B-B14F-4D97-AF65-F5344CB8AC3E}">
        <p14:creationId xmlns:p14="http://schemas.microsoft.com/office/powerpoint/2010/main" val="90663462"/>
      </p:ext>
    </p:extLst>
  </p:cSld>
  <p:clrMapOvr>
    <a:masterClrMapping/>
  </p:clrMapOvr>
  <mc:AlternateContent xmlns:mc="http://schemas.openxmlformats.org/markup-compatibility/2006" xmlns:p14="http://schemas.microsoft.com/office/powerpoint/2010/main">
    <mc:Choice Requires="p14">
      <p:transition spd="slow" p14:dur="3500">
        <p:comb/>
      </p:transition>
    </mc:Choice>
    <mc:Fallback xmlns="">
      <p:transition spd="slow">
        <p:comb/>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46"/>
          <p:cNvSpPr/>
          <p:nvPr/>
        </p:nvSpPr>
        <p:spPr>
          <a:xfrm>
            <a:off x="4477864" y="2392264"/>
            <a:ext cx="4682400" cy="727454"/>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1" name="Google Shape;511;p46"/>
          <p:cNvSpPr/>
          <p:nvPr/>
        </p:nvSpPr>
        <p:spPr>
          <a:xfrm>
            <a:off x="7499945" y="1477620"/>
            <a:ext cx="1644071" cy="91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6"/>
          <p:cNvSpPr txBox="1">
            <a:spLocks noGrp="1"/>
          </p:cNvSpPr>
          <p:nvPr>
            <p:ph type="title" idx="2"/>
          </p:nvPr>
        </p:nvSpPr>
        <p:spPr>
          <a:xfrm>
            <a:off x="7108203" y="1408368"/>
            <a:ext cx="1839600" cy="9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04</a:t>
            </a:r>
            <a:endParaRPr dirty="0"/>
          </a:p>
        </p:txBody>
      </p:sp>
      <p:sp>
        <p:nvSpPr>
          <p:cNvPr id="6" name="TextBox 5">
            <a:extLst>
              <a:ext uri="{FF2B5EF4-FFF2-40B4-BE49-F238E27FC236}">
                <a16:creationId xmlns:a16="http://schemas.microsoft.com/office/drawing/2014/main" id="{4A5D5042-DE93-FACD-07D8-4420B7CE8525}"/>
              </a:ext>
            </a:extLst>
          </p:cNvPr>
          <p:cNvSpPr txBox="1"/>
          <p:nvPr/>
        </p:nvSpPr>
        <p:spPr>
          <a:xfrm>
            <a:off x="4496582" y="2472415"/>
            <a:ext cx="4506216" cy="584775"/>
          </a:xfrm>
          <a:prstGeom prst="rect">
            <a:avLst/>
          </a:prstGeom>
          <a:noFill/>
        </p:spPr>
        <p:txBody>
          <a:bodyPr wrap="square" rtlCol="0">
            <a:spAutoFit/>
          </a:bodyPr>
          <a:lstStyle/>
          <a:p>
            <a:r>
              <a:rPr lang="en-CA" sz="3200" dirty="0">
                <a:latin typeface="Arial Black" panose="020B0A04020102020204" pitchFamily="34" charset="0"/>
              </a:rPr>
              <a:t>Problem Statement</a:t>
            </a:r>
          </a:p>
        </p:txBody>
      </p:sp>
    </p:spTree>
    <p:extLst>
      <p:ext uri="{BB962C8B-B14F-4D97-AF65-F5344CB8AC3E}">
        <p14:creationId xmlns:p14="http://schemas.microsoft.com/office/powerpoint/2010/main" val="3251298577"/>
      </p:ext>
    </p:extLst>
  </p:cSld>
  <p:clrMapOvr>
    <a:masterClrMapping/>
  </p:clrMapOvr>
  <mc:AlternateContent xmlns:mc="http://schemas.openxmlformats.org/markup-compatibility/2006" xmlns:p14="http://schemas.microsoft.com/office/powerpoint/2010/main">
    <mc:Choice Requires="p14">
      <p:transition spd="slow" p14:dur="3500">
        <p14:vortex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3" name="Google Shape;803;p61"/>
          <p:cNvSpPr/>
          <p:nvPr/>
        </p:nvSpPr>
        <p:spPr>
          <a:xfrm rot="5400000">
            <a:off x="1464875" y="3697138"/>
            <a:ext cx="321300" cy="2778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61"/>
          <p:cNvSpPr/>
          <p:nvPr/>
        </p:nvSpPr>
        <p:spPr>
          <a:xfrm rot="5400000">
            <a:off x="1464875" y="2315363"/>
            <a:ext cx="321300" cy="2778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1"/>
          <p:cNvSpPr txBox="1">
            <a:spLocks noGrp="1"/>
          </p:cNvSpPr>
          <p:nvPr>
            <p:ph type="subTitle" idx="3"/>
          </p:nvPr>
        </p:nvSpPr>
        <p:spPr>
          <a:xfrm>
            <a:off x="2526000" y="2573275"/>
            <a:ext cx="4092000" cy="38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Earths is the Sun’s mass</a:t>
            </a:r>
            <a:endParaRPr/>
          </a:p>
        </p:txBody>
      </p:sp>
      <p:sp>
        <p:nvSpPr>
          <p:cNvPr id="815" name="Google Shape;815;p61"/>
          <p:cNvSpPr/>
          <p:nvPr/>
        </p:nvSpPr>
        <p:spPr>
          <a:xfrm rot="5400000">
            <a:off x="1241424" y="1327757"/>
            <a:ext cx="321300" cy="2778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5;p30">
            <a:extLst>
              <a:ext uri="{FF2B5EF4-FFF2-40B4-BE49-F238E27FC236}">
                <a16:creationId xmlns:a16="http://schemas.microsoft.com/office/drawing/2014/main" id="{EFC99544-AE5D-E1C2-E41A-34909AD92008}"/>
              </a:ext>
            </a:extLst>
          </p:cNvPr>
          <p:cNvSpPr txBox="1">
            <a:spLocks noGrp="1"/>
          </p:cNvSpPr>
          <p:nvPr>
            <p:ph type="title"/>
          </p:nvPr>
        </p:nvSpPr>
        <p:spPr>
          <a:xfrm>
            <a:off x="1541407" y="903787"/>
            <a:ext cx="4367023" cy="627535"/>
          </a:xfrm>
          <a:prstGeom prst="rect">
            <a:avLst/>
          </a:prstGeom>
          <a:solidFill>
            <a:schemeClr val="bg1"/>
          </a:solidFill>
        </p:spPr>
        <p:txBody>
          <a:bodyPr spcFirstLastPara="1" wrap="square" lIns="91425" tIns="91425" rIns="91425" bIns="91425" anchor="t" anchorCtr="0">
            <a:noAutofit/>
          </a:bodyPr>
          <a:lstStyle/>
          <a:p>
            <a:pPr lvl="0" rtl="0">
              <a:spcBef>
                <a:spcPts val="0"/>
              </a:spcBef>
              <a:spcAft>
                <a:spcPts val="0"/>
              </a:spcAft>
              <a:buNone/>
            </a:pPr>
            <a:r>
              <a:rPr lang="en-CA" sz="2800" dirty="0">
                <a:solidFill>
                  <a:schemeClr val="tx1"/>
                </a:solidFill>
              </a:rPr>
              <a:t>PROBLEM STATEMENT</a:t>
            </a:r>
            <a:endParaRPr sz="2800" dirty="0">
              <a:solidFill>
                <a:schemeClr val="tx1"/>
              </a:solidFill>
            </a:endParaRPr>
          </a:p>
        </p:txBody>
      </p:sp>
      <p:grpSp>
        <p:nvGrpSpPr>
          <p:cNvPr id="11" name="Google Shape;216;p30">
            <a:extLst>
              <a:ext uri="{FF2B5EF4-FFF2-40B4-BE49-F238E27FC236}">
                <a16:creationId xmlns:a16="http://schemas.microsoft.com/office/drawing/2014/main" id="{8D47919B-4FCA-05BA-159A-BDDAAD844F5B}"/>
              </a:ext>
            </a:extLst>
          </p:cNvPr>
          <p:cNvGrpSpPr/>
          <p:nvPr/>
        </p:nvGrpSpPr>
        <p:grpSpPr>
          <a:xfrm>
            <a:off x="1046711" y="1593617"/>
            <a:ext cx="4832538" cy="2769539"/>
            <a:chOff x="717862" y="1381548"/>
            <a:chExt cx="4532452" cy="1588075"/>
          </a:xfrm>
        </p:grpSpPr>
        <p:sp>
          <p:nvSpPr>
            <p:cNvPr id="12" name="Google Shape;217;p30">
              <a:extLst>
                <a:ext uri="{FF2B5EF4-FFF2-40B4-BE49-F238E27FC236}">
                  <a16:creationId xmlns:a16="http://schemas.microsoft.com/office/drawing/2014/main" id="{4C2D415D-803D-8FCF-579D-EFCE6C23237A}"/>
                </a:ext>
              </a:extLst>
            </p:cNvPr>
            <p:cNvSpPr/>
            <p:nvPr/>
          </p:nvSpPr>
          <p:spPr>
            <a:xfrm rot="16200000">
              <a:off x="162174" y="1937236"/>
              <a:ext cx="1588075" cy="476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18;p30">
              <a:extLst>
                <a:ext uri="{FF2B5EF4-FFF2-40B4-BE49-F238E27FC236}">
                  <a16:creationId xmlns:a16="http://schemas.microsoft.com/office/drawing/2014/main" id="{2BFC5684-EE30-9991-C028-5B2BE9890289}"/>
                </a:ext>
              </a:extLst>
            </p:cNvPr>
            <p:cNvSpPr txBox="1"/>
            <p:nvPr/>
          </p:nvSpPr>
          <p:spPr>
            <a:xfrm>
              <a:off x="1189822" y="1382228"/>
              <a:ext cx="4060492" cy="1370809"/>
            </a:xfrm>
            <a:prstGeom prst="rect">
              <a:avLst/>
            </a:prstGeom>
            <a:solidFill>
              <a:schemeClr val="dk1"/>
            </a:solidFill>
            <a:ln>
              <a:noFill/>
            </a:ln>
          </p:spPr>
          <p:txBody>
            <a:bodyPr spcFirstLastPara="1" wrap="square" lIns="91425" tIns="91425" rIns="91425" bIns="91425" anchor="t" anchorCtr="0">
              <a:noAutofit/>
            </a:bodyPr>
            <a:lstStyle/>
            <a:p>
              <a:pPr marL="0" lvl="0" indent="0" algn="just" rtl="0">
                <a:spcBef>
                  <a:spcPts val="0"/>
                </a:spcBef>
                <a:spcAft>
                  <a:spcPts val="0"/>
                </a:spcAft>
                <a:buNone/>
              </a:pPr>
              <a:endParaRPr dirty="0">
                <a:solidFill>
                  <a:schemeClr val="lt1"/>
                </a:solidFill>
                <a:latin typeface="Poppins Light"/>
                <a:ea typeface="Poppins Light"/>
                <a:cs typeface="Poppins Light"/>
                <a:sym typeface="Poppins Light"/>
              </a:endParaRPr>
            </a:p>
          </p:txBody>
        </p:sp>
        <p:sp>
          <p:nvSpPr>
            <p:cNvPr id="15" name="Google Shape;220;p30">
              <a:extLst>
                <a:ext uri="{FF2B5EF4-FFF2-40B4-BE49-F238E27FC236}">
                  <a16:creationId xmlns:a16="http://schemas.microsoft.com/office/drawing/2014/main" id="{DB9217B1-7C5F-83E9-841B-9EEABEAAF681}"/>
                </a:ext>
              </a:extLst>
            </p:cNvPr>
            <p:cNvSpPr/>
            <p:nvPr/>
          </p:nvSpPr>
          <p:spPr>
            <a:xfrm rot="5400000">
              <a:off x="883502" y="1507333"/>
              <a:ext cx="202968" cy="244105"/>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 name="Google Shape;526;p48">
            <a:extLst>
              <a:ext uri="{FF2B5EF4-FFF2-40B4-BE49-F238E27FC236}">
                <a16:creationId xmlns:a16="http://schemas.microsoft.com/office/drawing/2014/main" id="{4AE49950-AFBB-CBBB-6488-1EBEC5067C03}"/>
              </a:ext>
            </a:extLst>
          </p:cNvPr>
          <p:cNvSpPr txBox="1">
            <a:spLocks noGrp="1"/>
          </p:cNvSpPr>
          <p:nvPr>
            <p:ph type="subTitle" idx="1"/>
          </p:nvPr>
        </p:nvSpPr>
        <p:spPr>
          <a:xfrm>
            <a:off x="1540973" y="1593617"/>
            <a:ext cx="5148215" cy="2769539"/>
          </a:xfrm>
          <a:prstGeom prst="rect">
            <a:avLst/>
          </a:prstGeom>
          <a:solidFill>
            <a:schemeClr val="tx1"/>
          </a:solidFill>
        </p:spPr>
        <p:txBody>
          <a:bodyPr spcFirstLastPara="1" wrap="square" lIns="91425" tIns="91425" rIns="91425" bIns="91425" anchor="t" anchorCtr="0">
            <a:noAutofit/>
          </a:bodyPr>
          <a:lstStyle/>
          <a:p>
            <a:pPr marL="0" lvl="0" indent="0" algn="just" rtl="0">
              <a:spcBef>
                <a:spcPts val="0"/>
              </a:spcBef>
              <a:spcAft>
                <a:spcPts val="0"/>
              </a:spcAft>
            </a:pPr>
            <a:endParaRPr lang="en-US" sz="1200" dirty="0">
              <a:solidFill>
                <a:schemeClr val="bg1"/>
              </a:solidFill>
              <a:latin typeface="Aptos" panose="020B0004020202020204" pitchFamily="34" charset="0"/>
              <a:cs typeface="Arial" panose="020B0604020202020204" pitchFamily="34" charset="0"/>
            </a:endParaRPr>
          </a:p>
          <a:p>
            <a:pPr marL="0" lvl="0" indent="0" algn="just" rtl="0">
              <a:spcBef>
                <a:spcPts val="0"/>
              </a:spcBef>
              <a:spcAft>
                <a:spcPts val="0"/>
              </a:spcAft>
            </a:pPr>
            <a:r>
              <a:rPr lang="en-US" sz="1200" dirty="0">
                <a:solidFill>
                  <a:schemeClr val="bg1"/>
                </a:solidFill>
                <a:latin typeface="Aptos" panose="020B0004020202020204" pitchFamily="34" charset="0"/>
                <a:cs typeface="Arial" panose="020B0604020202020204" pitchFamily="34" charset="0"/>
              </a:rPr>
              <a:t>Nowadays, fake news is a big problem online because false information can quickly spread. It's tricky to know what's real and what's made up because fake stories are so common, and it's tough to catch them all. </a:t>
            </a:r>
          </a:p>
          <a:p>
            <a:pPr marL="0" lvl="0" indent="0" algn="just" rtl="0">
              <a:spcBef>
                <a:spcPts val="0"/>
              </a:spcBef>
              <a:spcAft>
                <a:spcPts val="0"/>
              </a:spcAft>
            </a:pPr>
            <a:endParaRPr lang="en-US" sz="1200" dirty="0">
              <a:solidFill>
                <a:schemeClr val="bg1"/>
              </a:solidFill>
              <a:latin typeface="Aptos" panose="020B0004020202020204" pitchFamily="34" charset="0"/>
              <a:cs typeface="Arial" panose="020B0604020202020204" pitchFamily="34" charset="0"/>
            </a:endParaRPr>
          </a:p>
          <a:p>
            <a:pPr marL="0" lvl="0" indent="0" algn="just" rtl="0">
              <a:spcBef>
                <a:spcPts val="0"/>
              </a:spcBef>
              <a:spcAft>
                <a:spcPts val="0"/>
              </a:spcAft>
            </a:pPr>
            <a:endParaRPr lang="en-US" sz="1200" dirty="0">
              <a:solidFill>
                <a:schemeClr val="bg1"/>
              </a:solidFill>
              <a:latin typeface="Aptos" panose="020B0004020202020204" pitchFamily="34" charset="0"/>
              <a:cs typeface="Arial" panose="020B0604020202020204" pitchFamily="34" charset="0"/>
            </a:endParaRPr>
          </a:p>
          <a:p>
            <a:pPr marL="0" lvl="0" indent="0" algn="just" rtl="0">
              <a:spcBef>
                <a:spcPts val="0"/>
              </a:spcBef>
              <a:spcAft>
                <a:spcPts val="0"/>
              </a:spcAft>
            </a:pPr>
            <a:endParaRPr lang="en-US" sz="1200" dirty="0">
              <a:solidFill>
                <a:schemeClr val="bg1"/>
              </a:solidFill>
              <a:latin typeface="Aptos" panose="020B0004020202020204" pitchFamily="34" charset="0"/>
              <a:cs typeface="Arial" panose="020B0604020202020204" pitchFamily="34" charset="0"/>
            </a:endParaRPr>
          </a:p>
          <a:p>
            <a:pPr marL="0" lvl="0" indent="0" algn="just"/>
            <a:endParaRPr lang="en-US" sz="1200" dirty="0">
              <a:solidFill>
                <a:schemeClr val="bg1"/>
              </a:solidFill>
              <a:latin typeface="Aptos" panose="020B0004020202020204" pitchFamily="34" charset="0"/>
              <a:cs typeface="Arial" panose="020B0604020202020204" pitchFamily="34" charset="0"/>
            </a:endParaRPr>
          </a:p>
          <a:p>
            <a:pPr marL="0" lvl="0" indent="0" algn="just"/>
            <a:endParaRPr lang="en-US" sz="1200" dirty="0">
              <a:solidFill>
                <a:schemeClr val="bg1"/>
              </a:solidFill>
              <a:latin typeface="Aptos" panose="020B0004020202020204" pitchFamily="34" charset="0"/>
              <a:cs typeface="Arial" panose="020B0604020202020204" pitchFamily="34" charset="0"/>
            </a:endParaRPr>
          </a:p>
          <a:p>
            <a:pPr marL="0" lvl="0" indent="0" algn="just"/>
            <a:r>
              <a:rPr lang="en-US" sz="1200" dirty="0">
                <a:solidFill>
                  <a:schemeClr val="bg1"/>
                </a:solidFill>
                <a:latin typeface="Aptos" panose="020B0004020202020204" pitchFamily="34" charset="0"/>
                <a:cs typeface="Arial" panose="020B0604020202020204" pitchFamily="34" charset="0"/>
              </a:rPr>
              <a:t>Plus, there are not many examples of fake news for computers to learn from. That's why we are working on creating smart tools that can spot misleading parts in news articles. These tools will help people decide if what they are reading is true or not, so they can be smarter about what they believe online.</a:t>
            </a:r>
          </a:p>
          <a:p>
            <a:pPr marL="0" lvl="0" indent="0" algn="just" rtl="0">
              <a:spcBef>
                <a:spcPts val="0"/>
              </a:spcBef>
              <a:spcAft>
                <a:spcPts val="0"/>
              </a:spcAft>
            </a:pPr>
            <a:endParaRPr lang="en-US" sz="1200" dirty="0">
              <a:solidFill>
                <a:schemeClr val="bg1"/>
              </a:solidFill>
              <a:latin typeface="Aptos" panose="020B0004020202020204" pitchFamily="34" charset="0"/>
              <a:cs typeface="Arial" panose="020B0604020202020204" pitchFamily="34" charset="0"/>
            </a:endParaRPr>
          </a:p>
          <a:p>
            <a:pPr marL="342900" lvl="0" indent="-342900" algn="l" rtl="0">
              <a:spcBef>
                <a:spcPts val="0"/>
              </a:spcBef>
              <a:spcAft>
                <a:spcPts val="0"/>
              </a:spcAft>
              <a:buFont typeface="Wingdings" panose="05000000000000000000" pitchFamily="2" charset="2"/>
              <a:buChar char="Ø"/>
            </a:pPr>
            <a:endParaRPr lang="en-US" sz="1200" dirty="0">
              <a:solidFill>
                <a:schemeClr val="bg2"/>
              </a:solidFill>
              <a:latin typeface="Aptos" panose="020B0004020202020204" pitchFamily="34" charset="0"/>
              <a:cs typeface="Arial" panose="020B0604020202020204" pitchFamily="34" charset="0"/>
            </a:endParaRPr>
          </a:p>
        </p:txBody>
      </p:sp>
      <p:grpSp>
        <p:nvGrpSpPr>
          <p:cNvPr id="17" name="Google Shape;531;p48">
            <a:extLst>
              <a:ext uri="{FF2B5EF4-FFF2-40B4-BE49-F238E27FC236}">
                <a16:creationId xmlns:a16="http://schemas.microsoft.com/office/drawing/2014/main" id="{1C613FA0-FF0A-76CF-5099-FD4B5D801540}"/>
              </a:ext>
            </a:extLst>
          </p:cNvPr>
          <p:cNvGrpSpPr/>
          <p:nvPr/>
        </p:nvGrpSpPr>
        <p:grpSpPr>
          <a:xfrm>
            <a:off x="951754" y="906647"/>
            <a:ext cx="624110" cy="624675"/>
            <a:chOff x="3404975" y="865475"/>
            <a:chExt cx="276375" cy="276625"/>
          </a:xfrm>
        </p:grpSpPr>
        <p:sp>
          <p:nvSpPr>
            <p:cNvPr id="18" name="Google Shape;532;p48">
              <a:extLst>
                <a:ext uri="{FF2B5EF4-FFF2-40B4-BE49-F238E27FC236}">
                  <a16:creationId xmlns:a16="http://schemas.microsoft.com/office/drawing/2014/main" id="{2931E67B-315A-BC87-EF09-7AFECD342ADC}"/>
                </a:ext>
              </a:extLst>
            </p:cNvPr>
            <p:cNvSpPr/>
            <p:nvPr/>
          </p:nvSpPr>
          <p:spPr>
            <a:xfrm>
              <a:off x="3404975" y="865475"/>
              <a:ext cx="276375" cy="276625"/>
            </a:xfrm>
            <a:custGeom>
              <a:avLst/>
              <a:gdLst/>
              <a:ahLst/>
              <a:cxnLst/>
              <a:rect l="l" t="t" r="r" b="b"/>
              <a:pathLst>
                <a:path w="11055" h="11065" extrusionOk="0">
                  <a:moveTo>
                    <a:pt x="6637" y="481"/>
                  </a:moveTo>
                  <a:cubicBezTo>
                    <a:pt x="7005" y="588"/>
                    <a:pt x="7363" y="757"/>
                    <a:pt x="7690" y="967"/>
                  </a:cubicBezTo>
                  <a:cubicBezTo>
                    <a:pt x="8247" y="1330"/>
                    <a:pt x="8702" y="1826"/>
                    <a:pt x="9019" y="2398"/>
                  </a:cubicBezTo>
                  <a:lnTo>
                    <a:pt x="7680" y="2398"/>
                  </a:lnTo>
                  <a:cubicBezTo>
                    <a:pt x="7491" y="1724"/>
                    <a:pt x="7220" y="1146"/>
                    <a:pt x="6867" y="727"/>
                  </a:cubicBezTo>
                  <a:cubicBezTo>
                    <a:pt x="6790" y="634"/>
                    <a:pt x="6713" y="553"/>
                    <a:pt x="6637" y="481"/>
                  </a:cubicBezTo>
                  <a:close/>
                  <a:moveTo>
                    <a:pt x="5369" y="343"/>
                  </a:moveTo>
                  <a:lnTo>
                    <a:pt x="5369" y="2403"/>
                  </a:lnTo>
                  <a:lnTo>
                    <a:pt x="3717" y="2403"/>
                  </a:lnTo>
                  <a:cubicBezTo>
                    <a:pt x="4055" y="1228"/>
                    <a:pt x="4679" y="450"/>
                    <a:pt x="5369" y="343"/>
                  </a:cubicBezTo>
                  <a:close/>
                  <a:moveTo>
                    <a:pt x="5691" y="338"/>
                  </a:moveTo>
                  <a:cubicBezTo>
                    <a:pt x="6381" y="450"/>
                    <a:pt x="7005" y="1228"/>
                    <a:pt x="7347" y="2403"/>
                  </a:cubicBezTo>
                  <a:lnTo>
                    <a:pt x="5691" y="2403"/>
                  </a:lnTo>
                  <a:lnTo>
                    <a:pt x="5691" y="338"/>
                  </a:lnTo>
                  <a:close/>
                  <a:moveTo>
                    <a:pt x="4408" y="481"/>
                  </a:moveTo>
                  <a:cubicBezTo>
                    <a:pt x="4331" y="558"/>
                    <a:pt x="4254" y="634"/>
                    <a:pt x="4178" y="721"/>
                  </a:cubicBezTo>
                  <a:cubicBezTo>
                    <a:pt x="3830" y="1146"/>
                    <a:pt x="3549" y="1718"/>
                    <a:pt x="3365" y="2398"/>
                  </a:cubicBezTo>
                  <a:lnTo>
                    <a:pt x="2930" y="2398"/>
                  </a:lnTo>
                  <a:cubicBezTo>
                    <a:pt x="2910" y="2398"/>
                    <a:pt x="2889" y="2403"/>
                    <a:pt x="2874" y="2424"/>
                  </a:cubicBezTo>
                  <a:cubicBezTo>
                    <a:pt x="2746" y="2567"/>
                    <a:pt x="2838" y="2726"/>
                    <a:pt x="2976" y="2726"/>
                  </a:cubicBezTo>
                  <a:lnTo>
                    <a:pt x="10344" y="2726"/>
                  </a:lnTo>
                  <a:cubicBezTo>
                    <a:pt x="10548" y="2726"/>
                    <a:pt x="10722" y="2889"/>
                    <a:pt x="10722" y="3104"/>
                  </a:cubicBezTo>
                  <a:lnTo>
                    <a:pt x="10722" y="5522"/>
                  </a:lnTo>
                  <a:cubicBezTo>
                    <a:pt x="10722" y="5727"/>
                    <a:pt x="10553" y="5901"/>
                    <a:pt x="10344" y="5901"/>
                  </a:cubicBezTo>
                  <a:lnTo>
                    <a:pt x="686" y="5901"/>
                  </a:lnTo>
                  <a:cubicBezTo>
                    <a:pt x="481" y="5901"/>
                    <a:pt x="307" y="5737"/>
                    <a:pt x="307" y="5522"/>
                  </a:cubicBezTo>
                  <a:lnTo>
                    <a:pt x="307" y="2899"/>
                  </a:lnTo>
                  <a:cubicBezTo>
                    <a:pt x="307" y="2802"/>
                    <a:pt x="384" y="2726"/>
                    <a:pt x="481" y="2726"/>
                  </a:cubicBezTo>
                  <a:lnTo>
                    <a:pt x="2265" y="2726"/>
                  </a:lnTo>
                  <a:cubicBezTo>
                    <a:pt x="2286" y="2726"/>
                    <a:pt x="2301" y="2720"/>
                    <a:pt x="2322" y="2700"/>
                  </a:cubicBezTo>
                  <a:cubicBezTo>
                    <a:pt x="2449" y="2557"/>
                    <a:pt x="2352" y="2398"/>
                    <a:pt x="2219" y="2398"/>
                  </a:cubicBezTo>
                  <a:lnTo>
                    <a:pt x="2020" y="2398"/>
                  </a:lnTo>
                  <a:cubicBezTo>
                    <a:pt x="2337" y="1816"/>
                    <a:pt x="2797" y="1325"/>
                    <a:pt x="3349" y="967"/>
                  </a:cubicBezTo>
                  <a:cubicBezTo>
                    <a:pt x="3677" y="757"/>
                    <a:pt x="4034" y="588"/>
                    <a:pt x="4408" y="481"/>
                  </a:cubicBezTo>
                  <a:close/>
                  <a:moveTo>
                    <a:pt x="5369" y="6228"/>
                  </a:moveTo>
                  <a:lnTo>
                    <a:pt x="5369" y="6606"/>
                  </a:lnTo>
                  <a:cubicBezTo>
                    <a:pt x="4878" y="6642"/>
                    <a:pt x="4433" y="6836"/>
                    <a:pt x="4080" y="7143"/>
                  </a:cubicBezTo>
                  <a:cubicBezTo>
                    <a:pt x="3932" y="6867"/>
                    <a:pt x="3809" y="6565"/>
                    <a:pt x="3717" y="6228"/>
                  </a:cubicBezTo>
                  <a:close/>
                  <a:moveTo>
                    <a:pt x="7353" y="6228"/>
                  </a:moveTo>
                  <a:cubicBezTo>
                    <a:pt x="7250" y="6560"/>
                    <a:pt x="7128" y="6867"/>
                    <a:pt x="6990" y="7143"/>
                  </a:cubicBezTo>
                  <a:cubicBezTo>
                    <a:pt x="6637" y="6836"/>
                    <a:pt x="6187" y="6642"/>
                    <a:pt x="5696" y="6606"/>
                  </a:cubicBezTo>
                  <a:lnTo>
                    <a:pt x="5696" y="6228"/>
                  </a:lnTo>
                  <a:close/>
                  <a:moveTo>
                    <a:pt x="3370" y="6223"/>
                  </a:moveTo>
                  <a:cubicBezTo>
                    <a:pt x="3487" y="6647"/>
                    <a:pt x="3641" y="7041"/>
                    <a:pt x="3830" y="7378"/>
                  </a:cubicBezTo>
                  <a:cubicBezTo>
                    <a:pt x="3728" y="7501"/>
                    <a:pt x="3630" y="7634"/>
                    <a:pt x="3554" y="7782"/>
                  </a:cubicBezTo>
                  <a:cubicBezTo>
                    <a:pt x="2910" y="7409"/>
                    <a:pt x="2378" y="6872"/>
                    <a:pt x="2030" y="6223"/>
                  </a:cubicBezTo>
                  <a:close/>
                  <a:moveTo>
                    <a:pt x="5522" y="1"/>
                  </a:moveTo>
                  <a:cubicBezTo>
                    <a:pt x="4689" y="1"/>
                    <a:pt x="3876" y="246"/>
                    <a:pt x="3181" y="701"/>
                  </a:cubicBezTo>
                  <a:cubicBezTo>
                    <a:pt x="2526" y="1120"/>
                    <a:pt x="2010" y="1713"/>
                    <a:pt x="1662" y="2403"/>
                  </a:cubicBezTo>
                  <a:lnTo>
                    <a:pt x="701" y="2403"/>
                  </a:lnTo>
                  <a:cubicBezTo>
                    <a:pt x="317" y="2403"/>
                    <a:pt x="0" y="2720"/>
                    <a:pt x="0" y="3104"/>
                  </a:cubicBezTo>
                  <a:lnTo>
                    <a:pt x="0" y="5522"/>
                  </a:lnTo>
                  <a:cubicBezTo>
                    <a:pt x="0" y="5906"/>
                    <a:pt x="317" y="6223"/>
                    <a:pt x="701" y="6223"/>
                  </a:cubicBezTo>
                  <a:lnTo>
                    <a:pt x="1662" y="6223"/>
                  </a:lnTo>
                  <a:cubicBezTo>
                    <a:pt x="2046" y="7000"/>
                    <a:pt x="2669" y="7654"/>
                    <a:pt x="3421" y="8073"/>
                  </a:cubicBezTo>
                  <a:cubicBezTo>
                    <a:pt x="3339" y="8309"/>
                    <a:pt x="3288" y="8564"/>
                    <a:pt x="3288" y="8835"/>
                  </a:cubicBezTo>
                  <a:cubicBezTo>
                    <a:pt x="3288" y="8948"/>
                    <a:pt x="3293" y="9060"/>
                    <a:pt x="3314" y="9173"/>
                  </a:cubicBezTo>
                  <a:cubicBezTo>
                    <a:pt x="3323" y="9255"/>
                    <a:pt x="3392" y="9308"/>
                    <a:pt x="3469" y="9308"/>
                  </a:cubicBezTo>
                  <a:cubicBezTo>
                    <a:pt x="3478" y="9308"/>
                    <a:pt x="3488" y="9307"/>
                    <a:pt x="3498" y="9306"/>
                  </a:cubicBezTo>
                  <a:cubicBezTo>
                    <a:pt x="3590" y="9295"/>
                    <a:pt x="3646" y="9214"/>
                    <a:pt x="3630" y="9122"/>
                  </a:cubicBezTo>
                  <a:cubicBezTo>
                    <a:pt x="3620" y="9024"/>
                    <a:pt x="3615" y="8932"/>
                    <a:pt x="3615" y="8835"/>
                  </a:cubicBezTo>
                  <a:cubicBezTo>
                    <a:pt x="3615" y="7778"/>
                    <a:pt x="4473" y="6922"/>
                    <a:pt x="5532" y="6922"/>
                  </a:cubicBezTo>
                  <a:cubicBezTo>
                    <a:pt x="5666" y="6922"/>
                    <a:pt x="5803" y="6935"/>
                    <a:pt x="5941" y="6964"/>
                  </a:cubicBezTo>
                  <a:cubicBezTo>
                    <a:pt x="6667" y="7117"/>
                    <a:pt x="7235" y="7690"/>
                    <a:pt x="7388" y="8411"/>
                  </a:cubicBezTo>
                  <a:cubicBezTo>
                    <a:pt x="7654" y="9648"/>
                    <a:pt x="6713" y="10747"/>
                    <a:pt x="5522" y="10747"/>
                  </a:cubicBezTo>
                  <a:cubicBezTo>
                    <a:pt x="4842" y="10747"/>
                    <a:pt x="4203" y="10374"/>
                    <a:pt x="3861" y="9776"/>
                  </a:cubicBezTo>
                  <a:cubicBezTo>
                    <a:pt x="3832" y="9722"/>
                    <a:pt x="3776" y="9694"/>
                    <a:pt x="3716" y="9694"/>
                  </a:cubicBezTo>
                  <a:cubicBezTo>
                    <a:pt x="3691" y="9694"/>
                    <a:pt x="3665" y="9699"/>
                    <a:pt x="3641" y="9710"/>
                  </a:cubicBezTo>
                  <a:cubicBezTo>
                    <a:pt x="3564" y="9756"/>
                    <a:pt x="3538" y="9853"/>
                    <a:pt x="3579" y="9935"/>
                  </a:cubicBezTo>
                  <a:cubicBezTo>
                    <a:pt x="3978" y="10630"/>
                    <a:pt x="4725" y="11064"/>
                    <a:pt x="5522" y="11064"/>
                  </a:cubicBezTo>
                  <a:cubicBezTo>
                    <a:pt x="6759" y="11064"/>
                    <a:pt x="7762" y="10062"/>
                    <a:pt x="7762" y="8830"/>
                  </a:cubicBezTo>
                  <a:cubicBezTo>
                    <a:pt x="7762" y="8559"/>
                    <a:pt x="7716" y="8304"/>
                    <a:pt x="7629" y="8068"/>
                  </a:cubicBezTo>
                  <a:cubicBezTo>
                    <a:pt x="7889" y="7920"/>
                    <a:pt x="8140" y="7741"/>
                    <a:pt x="8370" y="7542"/>
                  </a:cubicBezTo>
                  <a:cubicBezTo>
                    <a:pt x="8436" y="7486"/>
                    <a:pt x="8447" y="7383"/>
                    <a:pt x="8380" y="7312"/>
                  </a:cubicBezTo>
                  <a:cubicBezTo>
                    <a:pt x="8350" y="7276"/>
                    <a:pt x="8306" y="7256"/>
                    <a:pt x="8261" y="7256"/>
                  </a:cubicBezTo>
                  <a:cubicBezTo>
                    <a:pt x="8223" y="7256"/>
                    <a:pt x="8183" y="7271"/>
                    <a:pt x="8150" y="7301"/>
                  </a:cubicBezTo>
                  <a:cubicBezTo>
                    <a:pt x="7946" y="7480"/>
                    <a:pt x="7721" y="7639"/>
                    <a:pt x="7491" y="7772"/>
                  </a:cubicBezTo>
                  <a:cubicBezTo>
                    <a:pt x="7414" y="7634"/>
                    <a:pt x="7327" y="7491"/>
                    <a:pt x="7220" y="7373"/>
                  </a:cubicBezTo>
                  <a:cubicBezTo>
                    <a:pt x="7409" y="7031"/>
                    <a:pt x="7562" y="6647"/>
                    <a:pt x="7680" y="6212"/>
                  </a:cubicBezTo>
                  <a:lnTo>
                    <a:pt x="9019" y="6212"/>
                  </a:lnTo>
                  <a:cubicBezTo>
                    <a:pt x="8912" y="6412"/>
                    <a:pt x="8789" y="6596"/>
                    <a:pt x="8656" y="6770"/>
                  </a:cubicBezTo>
                  <a:cubicBezTo>
                    <a:pt x="8610" y="6826"/>
                    <a:pt x="8605" y="6918"/>
                    <a:pt x="8656" y="6974"/>
                  </a:cubicBezTo>
                  <a:cubicBezTo>
                    <a:pt x="8687" y="7015"/>
                    <a:pt x="8738" y="7031"/>
                    <a:pt x="8784" y="7031"/>
                  </a:cubicBezTo>
                  <a:cubicBezTo>
                    <a:pt x="8830" y="7031"/>
                    <a:pt x="8881" y="7015"/>
                    <a:pt x="8912" y="6969"/>
                  </a:cubicBezTo>
                  <a:cubicBezTo>
                    <a:pt x="9096" y="6734"/>
                    <a:pt x="9254" y="6478"/>
                    <a:pt x="9393" y="6207"/>
                  </a:cubicBezTo>
                  <a:lnTo>
                    <a:pt x="10354" y="6207"/>
                  </a:lnTo>
                  <a:cubicBezTo>
                    <a:pt x="10737" y="6207"/>
                    <a:pt x="11054" y="5895"/>
                    <a:pt x="11054" y="5512"/>
                  </a:cubicBezTo>
                  <a:lnTo>
                    <a:pt x="11054" y="3089"/>
                  </a:lnTo>
                  <a:cubicBezTo>
                    <a:pt x="11044" y="2720"/>
                    <a:pt x="10732" y="2403"/>
                    <a:pt x="10349" y="2403"/>
                  </a:cubicBezTo>
                  <a:lnTo>
                    <a:pt x="9382" y="2403"/>
                  </a:lnTo>
                  <a:cubicBezTo>
                    <a:pt x="9040" y="1708"/>
                    <a:pt x="8523" y="1120"/>
                    <a:pt x="7869" y="701"/>
                  </a:cubicBezTo>
                  <a:cubicBezTo>
                    <a:pt x="7174" y="246"/>
                    <a:pt x="6361" y="1"/>
                    <a:pt x="5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9" name="Google Shape;533;p48">
              <a:extLst>
                <a:ext uri="{FF2B5EF4-FFF2-40B4-BE49-F238E27FC236}">
                  <a16:creationId xmlns:a16="http://schemas.microsoft.com/office/drawing/2014/main" id="{B4DF6DA4-B714-A941-73CF-038FEE951B88}"/>
                </a:ext>
              </a:extLst>
            </p:cNvPr>
            <p:cNvSpPr/>
            <p:nvPr/>
          </p:nvSpPr>
          <p:spPr>
            <a:xfrm>
              <a:off x="3447025" y="947650"/>
              <a:ext cx="38375" cy="50825"/>
            </a:xfrm>
            <a:custGeom>
              <a:avLst/>
              <a:gdLst/>
              <a:ahLst/>
              <a:cxnLst/>
              <a:rect l="l" t="t" r="r" b="b"/>
              <a:pathLst>
                <a:path w="1535" h="2033" extrusionOk="0">
                  <a:moveTo>
                    <a:pt x="1350" y="1"/>
                  </a:moveTo>
                  <a:cubicBezTo>
                    <a:pt x="1253" y="1"/>
                    <a:pt x="1182" y="73"/>
                    <a:pt x="1182" y="159"/>
                  </a:cubicBezTo>
                  <a:lnTo>
                    <a:pt x="1197" y="1381"/>
                  </a:lnTo>
                  <a:lnTo>
                    <a:pt x="297" y="73"/>
                  </a:lnTo>
                  <a:cubicBezTo>
                    <a:pt x="268" y="27"/>
                    <a:pt x="217" y="2"/>
                    <a:pt x="165" y="2"/>
                  </a:cubicBezTo>
                  <a:cubicBezTo>
                    <a:pt x="135" y="2"/>
                    <a:pt x="105" y="10"/>
                    <a:pt x="77" y="27"/>
                  </a:cubicBezTo>
                  <a:cubicBezTo>
                    <a:pt x="26" y="57"/>
                    <a:pt x="1" y="108"/>
                    <a:pt x="1" y="175"/>
                  </a:cubicBezTo>
                  <a:lnTo>
                    <a:pt x="1" y="1867"/>
                  </a:lnTo>
                  <a:cubicBezTo>
                    <a:pt x="1" y="1949"/>
                    <a:pt x="57" y="2026"/>
                    <a:pt x="144" y="2031"/>
                  </a:cubicBezTo>
                  <a:cubicBezTo>
                    <a:pt x="152" y="2032"/>
                    <a:pt x="160" y="2033"/>
                    <a:pt x="167" y="2033"/>
                  </a:cubicBezTo>
                  <a:cubicBezTo>
                    <a:pt x="250" y="2033"/>
                    <a:pt x="323" y="1961"/>
                    <a:pt x="323" y="1872"/>
                  </a:cubicBezTo>
                  <a:lnTo>
                    <a:pt x="323" y="691"/>
                  </a:lnTo>
                  <a:lnTo>
                    <a:pt x="1192" y="1944"/>
                  </a:lnTo>
                  <a:cubicBezTo>
                    <a:pt x="1232" y="1996"/>
                    <a:pt x="1290" y="2029"/>
                    <a:pt x="1350" y="2029"/>
                  </a:cubicBezTo>
                  <a:cubicBezTo>
                    <a:pt x="1367" y="2029"/>
                    <a:pt x="1385" y="2026"/>
                    <a:pt x="1401" y="2021"/>
                  </a:cubicBezTo>
                  <a:cubicBezTo>
                    <a:pt x="1478" y="1995"/>
                    <a:pt x="1534" y="1918"/>
                    <a:pt x="1534" y="1826"/>
                  </a:cubicBezTo>
                  <a:lnTo>
                    <a:pt x="1514" y="165"/>
                  </a:lnTo>
                  <a:cubicBezTo>
                    <a:pt x="1509" y="73"/>
                    <a:pt x="1437" y="1"/>
                    <a:pt x="13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0" name="Google Shape;534;p48">
              <a:extLst>
                <a:ext uri="{FF2B5EF4-FFF2-40B4-BE49-F238E27FC236}">
                  <a16:creationId xmlns:a16="http://schemas.microsoft.com/office/drawing/2014/main" id="{47CD267F-DD93-7CF3-35E3-3FF451CA7811}"/>
                </a:ext>
              </a:extLst>
            </p:cNvPr>
            <p:cNvSpPr/>
            <p:nvPr/>
          </p:nvSpPr>
          <p:spPr>
            <a:xfrm>
              <a:off x="3498275" y="947800"/>
              <a:ext cx="26225" cy="50625"/>
            </a:xfrm>
            <a:custGeom>
              <a:avLst/>
              <a:gdLst/>
              <a:ahLst/>
              <a:cxnLst/>
              <a:rect l="l" t="t" r="r" b="b"/>
              <a:pathLst>
                <a:path w="1049" h="2025" extrusionOk="0">
                  <a:moveTo>
                    <a:pt x="164" y="0"/>
                  </a:moveTo>
                  <a:cubicBezTo>
                    <a:pt x="72" y="0"/>
                    <a:pt x="1" y="72"/>
                    <a:pt x="1" y="159"/>
                  </a:cubicBezTo>
                  <a:lnTo>
                    <a:pt x="1" y="1866"/>
                  </a:lnTo>
                  <a:cubicBezTo>
                    <a:pt x="1" y="1958"/>
                    <a:pt x="72" y="2025"/>
                    <a:pt x="164" y="2025"/>
                  </a:cubicBezTo>
                  <a:lnTo>
                    <a:pt x="870" y="2025"/>
                  </a:lnTo>
                  <a:cubicBezTo>
                    <a:pt x="952" y="2025"/>
                    <a:pt x="1028" y="1969"/>
                    <a:pt x="1039" y="1887"/>
                  </a:cubicBezTo>
                  <a:cubicBezTo>
                    <a:pt x="1049" y="1790"/>
                    <a:pt x="972" y="1708"/>
                    <a:pt x="875" y="1708"/>
                  </a:cubicBezTo>
                  <a:lnTo>
                    <a:pt x="323" y="1708"/>
                  </a:lnTo>
                  <a:lnTo>
                    <a:pt x="323" y="1171"/>
                  </a:lnTo>
                  <a:lnTo>
                    <a:pt x="819" y="1171"/>
                  </a:lnTo>
                  <a:cubicBezTo>
                    <a:pt x="901" y="1171"/>
                    <a:pt x="977" y="1110"/>
                    <a:pt x="988" y="1028"/>
                  </a:cubicBezTo>
                  <a:cubicBezTo>
                    <a:pt x="998" y="936"/>
                    <a:pt x="921" y="849"/>
                    <a:pt x="824" y="849"/>
                  </a:cubicBezTo>
                  <a:lnTo>
                    <a:pt x="323" y="849"/>
                  </a:lnTo>
                  <a:lnTo>
                    <a:pt x="323" y="332"/>
                  </a:lnTo>
                  <a:lnTo>
                    <a:pt x="870" y="332"/>
                  </a:lnTo>
                  <a:lnTo>
                    <a:pt x="870" y="322"/>
                  </a:lnTo>
                  <a:cubicBezTo>
                    <a:pt x="957" y="322"/>
                    <a:pt x="1034" y="261"/>
                    <a:pt x="1039" y="179"/>
                  </a:cubicBezTo>
                  <a:cubicBezTo>
                    <a:pt x="1049" y="82"/>
                    <a:pt x="972" y="0"/>
                    <a:pt x="8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 name="Google Shape;535;p48">
              <a:extLst>
                <a:ext uri="{FF2B5EF4-FFF2-40B4-BE49-F238E27FC236}">
                  <a16:creationId xmlns:a16="http://schemas.microsoft.com/office/drawing/2014/main" id="{E729059B-A987-BE46-9762-6417FB6EF657}"/>
                </a:ext>
              </a:extLst>
            </p:cNvPr>
            <p:cNvSpPr/>
            <p:nvPr/>
          </p:nvSpPr>
          <p:spPr>
            <a:xfrm>
              <a:off x="3602825" y="947575"/>
              <a:ext cx="37225" cy="50850"/>
            </a:xfrm>
            <a:custGeom>
              <a:avLst/>
              <a:gdLst/>
              <a:ahLst/>
              <a:cxnLst/>
              <a:rect l="l" t="t" r="r" b="b"/>
              <a:pathLst>
                <a:path w="1489" h="2034" extrusionOk="0">
                  <a:moveTo>
                    <a:pt x="750" y="1"/>
                  </a:moveTo>
                  <a:cubicBezTo>
                    <a:pt x="676" y="1"/>
                    <a:pt x="598" y="11"/>
                    <a:pt x="517" y="35"/>
                  </a:cubicBezTo>
                  <a:cubicBezTo>
                    <a:pt x="303" y="101"/>
                    <a:pt x="149" y="270"/>
                    <a:pt x="113" y="485"/>
                  </a:cubicBezTo>
                  <a:cubicBezTo>
                    <a:pt x="88" y="674"/>
                    <a:pt x="175" y="868"/>
                    <a:pt x="333" y="970"/>
                  </a:cubicBezTo>
                  <a:cubicBezTo>
                    <a:pt x="338" y="975"/>
                    <a:pt x="344" y="975"/>
                    <a:pt x="359" y="981"/>
                  </a:cubicBezTo>
                  <a:cubicBezTo>
                    <a:pt x="369" y="986"/>
                    <a:pt x="599" y="1088"/>
                    <a:pt x="870" y="1185"/>
                  </a:cubicBezTo>
                  <a:cubicBezTo>
                    <a:pt x="1054" y="1257"/>
                    <a:pt x="1151" y="1359"/>
                    <a:pt x="1131" y="1482"/>
                  </a:cubicBezTo>
                  <a:cubicBezTo>
                    <a:pt x="1110" y="1594"/>
                    <a:pt x="972" y="1717"/>
                    <a:pt x="778" y="1717"/>
                  </a:cubicBezTo>
                  <a:cubicBezTo>
                    <a:pt x="594" y="1717"/>
                    <a:pt x="415" y="1640"/>
                    <a:pt x="303" y="1512"/>
                  </a:cubicBezTo>
                  <a:cubicBezTo>
                    <a:pt x="269" y="1476"/>
                    <a:pt x="224" y="1458"/>
                    <a:pt x="179" y="1458"/>
                  </a:cubicBezTo>
                  <a:cubicBezTo>
                    <a:pt x="141" y="1458"/>
                    <a:pt x="103" y="1471"/>
                    <a:pt x="73" y="1497"/>
                  </a:cubicBezTo>
                  <a:cubicBezTo>
                    <a:pt x="6" y="1558"/>
                    <a:pt x="1" y="1661"/>
                    <a:pt x="57" y="1727"/>
                  </a:cubicBezTo>
                  <a:cubicBezTo>
                    <a:pt x="231" y="1921"/>
                    <a:pt x="497" y="2034"/>
                    <a:pt x="773" y="2034"/>
                  </a:cubicBezTo>
                  <a:cubicBezTo>
                    <a:pt x="1105" y="2034"/>
                    <a:pt x="1392" y="1819"/>
                    <a:pt x="1443" y="1533"/>
                  </a:cubicBezTo>
                  <a:cubicBezTo>
                    <a:pt x="1489" y="1313"/>
                    <a:pt x="1387" y="1027"/>
                    <a:pt x="983" y="878"/>
                  </a:cubicBezTo>
                  <a:cubicBezTo>
                    <a:pt x="768" y="796"/>
                    <a:pt x="563" y="704"/>
                    <a:pt x="507" y="689"/>
                  </a:cubicBezTo>
                  <a:cubicBezTo>
                    <a:pt x="456" y="648"/>
                    <a:pt x="430" y="587"/>
                    <a:pt x="436" y="520"/>
                  </a:cubicBezTo>
                  <a:cubicBezTo>
                    <a:pt x="446" y="439"/>
                    <a:pt x="512" y="367"/>
                    <a:pt x="609" y="341"/>
                  </a:cubicBezTo>
                  <a:cubicBezTo>
                    <a:pt x="655" y="328"/>
                    <a:pt x="699" y="322"/>
                    <a:pt x="742" y="322"/>
                  </a:cubicBezTo>
                  <a:cubicBezTo>
                    <a:pt x="953" y="322"/>
                    <a:pt x="1127" y="460"/>
                    <a:pt x="1131" y="464"/>
                  </a:cubicBezTo>
                  <a:cubicBezTo>
                    <a:pt x="1163" y="489"/>
                    <a:pt x="1201" y="502"/>
                    <a:pt x="1239" y="502"/>
                  </a:cubicBezTo>
                  <a:cubicBezTo>
                    <a:pt x="1285" y="502"/>
                    <a:pt x="1330" y="483"/>
                    <a:pt x="1361" y="444"/>
                  </a:cubicBezTo>
                  <a:cubicBezTo>
                    <a:pt x="1417" y="372"/>
                    <a:pt x="1412" y="270"/>
                    <a:pt x="1340" y="214"/>
                  </a:cubicBezTo>
                  <a:cubicBezTo>
                    <a:pt x="1332" y="205"/>
                    <a:pt x="1087" y="1"/>
                    <a:pt x="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2" name="Google Shape;536;p48">
              <a:extLst>
                <a:ext uri="{FF2B5EF4-FFF2-40B4-BE49-F238E27FC236}">
                  <a16:creationId xmlns:a16="http://schemas.microsoft.com/office/drawing/2014/main" id="{F2C9D84D-7743-4B66-E272-A6FC26A17156}"/>
                </a:ext>
              </a:extLst>
            </p:cNvPr>
            <p:cNvSpPr/>
            <p:nvPr/>
          </p:nvSpPr>
          <p:spPr>
            <a:xfrm>
              <a:off x="3537275" y="947225"/>
              <a:ext cx="55500" cy="51725"/>
            </a:xfrm>
            <a:custGeom>
              <a:avLst/>
              <a:gdLst/>
              <a:ahLst/>
              <a:cxnLst/>
              <a:rect l="l" t="t" r="r" b="b"/>
              <a:pathLst>
                <a:path w="2220" h="2069" extrusionOk="0">
                  <a:moveTo>
                    <a:pt x="178" y="0"/>
                  </a:moveTo>
                  <a:cubicBezTo>
                    <a:pt x="169" y="0"/>
                    <a:pt x="159" y="1"/>
                    <a:pt x="148" y="3"/>
                  </a:cubicBezTo>
                  <a:cubicBezTo>
                    <a:pt x="56" y="23"/>
                    <a:pt x="0" y="105"/>
                    <a:pt x="21" y="197"/>
                  </a:cubicBezTo>
                  <a:lnTo>
                    <a:pt x="353" y="1889"/>
                  </a:lnTo>
                  <a:cubicBezTo>
                    <a:pt x="353" y="1894"/>
                    <a:pt x="358" y="1899"/>
                    <a:pt x="358" y="1915"/>
                  </a:cubicBezTo>
                  <a:cubicBezTo>
                    <a:pt x="384" y="1997"/>
                    <a:pt x="460" y="2048"/>
                    <a:pt x="552" y="2048"/>
                  </a:cubicBezTo>
                  <a:cubicBezTo>
                    <a:pt x="634" y="2048"/>
                    <a:pt x="711" y="1997"/>
                    <a:pt x="741" y="1915"/>
                  </a:cubicBezTo>
                  <a:lnTo>
                    <a:pt x="741" y="1910"/>
                  </a:lnTo>
                  <a:lnTo>
                    <a:pt x="1115" y="718"/>
                  </a:lnTo>
                  <a:lnTo>
                    <a:pt x="1478" y="1910"/>
                  </a:lnTo>
                  <a:lnTo>
                    <a:pt x="1478" y="1915"/>
                  </a:lnTo>
                  <a:cubicBezTo>
                    <a:pt x="1503" y="1997"/>
                    <a:pt x="1580" y="2048"/>
                    <a:pt x="1672" y="2068"/>
                  </a:cubicBezTo>
                  <a:cubicBezTo>
                    <a:pt x="1754" y="2048"/>
                    <a:pt x="1830" y="1992"/>
                    <a:pt x="1861" y="1915"/>
                  </a:cubicBezTo>
                  <a:cubicBezTo>
                    <a:pt x="1861" y="1910"/>
                    <a:pt x="1866" y="1905"/>
                    <a:pt x="1866" y="1894"/>
                  </a:cubicBezTo>
                  <a:lnTo>
                    <a:pt x="2204" y="207"/>
                  </a:lnTo>
                  <a:cubicBezTo>
                    <a:pt x="2219" y="115"/>
                    <a:pt x="2163" y="28"/>
                    <a:pt x="2071" y="13"/>
                  </a:cubicBezTo>
                  <a:cubicBezTo>
                    <a:pt x="2059" y="10"/>
                    <a:pt x="2047" y="9"/>
                    <a:pt x="2035" y="9"/>
                  </a:cubicBezTo>
                  <a:cubicBezTo>
                    <a:pt x="1962" y="9"/>
                    <a:pt x="1899" y="61"/>
                    <a:pt x="1882" y="141"/>
                  </a:cubicBezTo>
                  <a:lnTo>
                    <a:pt x="1636" y="1347"/>
                  </a:lnTo>
                  <a:lnTo>
                    <a:pt x="1263" y="120"/>
                  </a:lnTo>
                  <a:cubicBezTo>
                    <a:pt x="1242" y="53"/>
                    <a:pt x="1176" y="6"/>
                    <a:pt x="1104" y="6"/>
                  </a:cubicBezTo>
                  <a:cubicBezTo>
                    <a:pt x="1089" y="6"/>
                    <a:pt x="1074" y="8"/>
                    <a:pt x="1058" y="13"/>
                  </a:cubicBezTo>
                  <a:cubicBezTo>
                    <a:pt x="997" y="28"/>
                    <a:pt x="956" y="74"/>
                    <a:pt x="946" y="130"/>
                  </a:cubicBezTo>
                  <a:lnTo>
                    <a:pt x="578" y="1342"/>
                  </a:lnTo>
                  <a:lnTo>
                    <a:pt x="343" y="130"/>
                  </a:lnTo>
                  <a:cubicBezTo>
                    <a:pt x="324" y="53"/>
                    <a:pt x="258" y="0"/>
                    <a:pt x="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 name="Google Shape;537;p48">
              <a:extLst>
                <a:ext uri="{FF2B5EF4-FFF2-40B4-BE49-F238E27FC236}">
                  <a16:creationId xmlns:a16="http://schemas.microsoft.com/office/drawing/2014/main" id="{8D578ACD-AEA3-070C-6708-F1BEBC389222}"/>
                </a:ext>
              </a:extLst>
            </p:cNvPr>
            <p:cNvSpPr/>
            <p:nvPr/>
          </p:nvSpPr>
          <p:spPr>
            <a:xfrm>
              <a:off x="3544050" y="1062425"/>
              <a:ext cx="33500" cy="46950"/>
            </a:xfrm>
            <a:custGeom>
              <a:avLst/>
              <a:gdLst/>
              <a:ahLst/>
              <a:cxnLst/>
              <a:rect l="l" t="t" r="r" b="b"/>
              <a:pathLst>
                <a:path w="1340" h="1878" extrusionOk="0">
                  <a:moveTo>
                    <a:pt x="803" y="497"/>
                  </a:moveTo>
                  <a:lnTo>
                    <a:pt x="803" y="1111"/>
                  </a:lnTo>
                  <a:lnTo>
                    <a:pt x="455" y="1111"/>
                  </a:lnTo>
                  <a:cubicBezTo>
                    <a:pt x="588" y="875"/>
                    <a:pt x="716" y="645"/>
                    <a:pt x="803" y="497"/>
                  </a:cubicBezTo>
                  <a:close/>
                  <a:moveTo>
                    <a:pt x="875" y="1"/>
                  </a:moveTo>
                  <a:cubicBezTo>
                    <a:pt x="797" y="1"/>
                    <a:pt x="724" y="39"/>
                    <a:pt x="665" y="114"/>
                  </a:cubicBezTo>
                  <a:cubicBezTo>
                    <a:pt x="573" y="221"/>
                    <a:pt x="128" y="1029"/>
                    <a:pt x="36" y="1187"/>
                  </a:cubicBezTo>
                  <a:cubicBezTo>
                    <a:pt x="0" y="1249"/>
                    <a:pt x="10" y="1336"/>
                    <a:pt x="72" y="1387"/>
                  </a:cubicBezTo>
                  <a:cubicBezTo>
                    <a:pt x="102" y="1412"/>
                    <a:pt x="138" y="1423"/>
                    <a:pt x="179" y="1423"/>
                  </a:cubicBezTo>
                  <a:lnTo>
                    <a:pt x="798" y="1423"/>
                  </a:lnTo>
                  <a:lnTo>
                    <a:pt x="798" y="1714"/>
                  </a:lnTo>
                  <a:cubicBezTo>
                    <a:pt x="798" y="1806"/>
                    <a:pt x="869" y="1878"/>
                    <a:pt x="956" y="1878"/>
                  </a:cubicBezTo>
                  <a:lnTo>
                    <a:pt x="966" y="1878"/>
                  </a:lnTo>
                  <a:cubicBezTo>
                    <a:pt x="1053" y="1878"/>
                    <a:pt x="1125" y="1806"/>
                    <a:pt x="1125" y="1714"/>
                  </a:cubicBezTo>
                  <a:lnTo>
                    <a:pt x="1125" y="1423"/>
                  </a:lnTo>
                  <a:lnTo>
                    <a:pt x="1161" y="1423"/>
                  </a:lnTo>
                  <a:cubicBezTo>
                    <a:pt x="1242" y="1423"/>
                    <a:pt x="1319" y="1366"/>
                    <a:pt x="1329" y="1285"/>
                  </a:cubicBezTo>
                  <a:cubicBezTo>
                    <a:pt x="1340" y="1187"/>
                    <a:pt x="1263" y="1106"/>
                    <a:pt x="1166" y="1106"/>
                  </a:cubicBezTo>
                  <a:lnTo>
                    <a:pt x="1130" y="1106"/>
                  </a:lnTo>
                  <a:cubicBezTo>
                    <a:pt x="1130" y="727"/>
                    <a:pt x="1130" y="318"/>
                    <a:pt x="1125" y="262"/>
                  </a:cubicBezTo>
                  <a:cubicBezTo>
                    <a:pt x="1110" y="139"/>
                    <a:pt x="1043" y="42"/>
                    <a:pt x="946" y="11"/>
                  </a:cubicBezTo>
                  <a:cubicBezTo>
                    <a:pt x="922" y="4"/>
                    <a:pt x="898" y="1"/>
                    <a:pt x="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4" name="Google Shape;538;p48">
              <a:extLst>
                <a:ext uri="{FF2B5EF4-FFF2-40B4-BE49-F238E27FC236}">
                  <a16:creationId xmlns:a16="http://schemas.microsoft.com/office/drawing/2014/main" id="{48CC233D-DCF5-1B4B-2473-967A1D6CDF33}"/>
                </a:ext>
              </a:extLst>
            </p:cNvPr>
            <p:cNvSpPr/>
            <p:nvPr/>
          </p:nvSpPr>
          <p:spPr>
            <a:xfrm>
              <a:off x="3508500" y="1062325"/>
              <a:ext cx="29825" cy="47175"/>
            </a:xfrm>
            <a:custGeom>
              <a:avLst/>
              <a:gdLst/>
              <a:ahLst/>
              <a:cxnLst/>
              <a:rect l="l" t="t" r="r" b="b"/>
              <a:pathLst>
                <a:path w="1193" h="1887" extrusionOk="0">
                  <a:moveTo>
                    <a:pt x="563" y="0"/>
                  </a:moveTo>
                  <a:cubicBezTo>
                    <a:pt x="302" y="0"/>
                    <a:pt x="72" y="194"/>
                    <a:pt x="21" y="450"/>
                  </a:cubicBezTo>
                  <a:cubicBezTo>
                    <a:pt x="1" y="537"/>
                    <a:pt x="57" y="624"/>
                    <a:pt x="149" y="639"/>
                  </a:cubicBezTo>
                  <a:cubicBezTo>
                    <a:pt x="162" y="642"/>
                    <a:pt x="174" y="643"/>
                    <a:pt x="187" y="643"/>
                  </a:cubicBezTo>
                  <a:cubicBezTo>
                    <a:pt x="263" y="643"/>
                    <a:pt x="326" y="591"/>
                    <a:pt x="343" y="511"/>
                  </a:cubicBezTo>
                  <a:cubicBezTo>
                    <a:pt x="359" y="404"/>
                    <a:pt x="456" y="327"/>
                    <a:pt x="568" y="327"/>
                  </a:cubicBezTo>
                  <a:cubicBezTo>
                    <a:pt x="696" y="327"/>
                    <a:pt x="809" y="430"/>
                    <a:pt x="798" y="552"/>
                  </a:cubicBezTo>
                  <a:cubicBezTo>
                    <a:pt x="798" y="562"/>
                    <a:pt x="798" y="583"/>
                    <a:pt x="793" y="588"/>
                  </a:cubicBezTo>
                  <a:cubicBezTo>
                    <a:pt x="783" y="665"/>
                    <a:pt x="732" y="757"/>
                    <a:pt x="660" y="859"/>
                  </a:cubicBezTo>
                  <a:cubicBezTo>
                    <a:pt x="420" y="1207"/>
                    <a:pt x="272" y="1396"/>
                    <a:pt x="195" y="1498"/>
                  </a:cubicBezTo>
                  <a:cubicBezTo>
                    <a:pt x="98" y="1626"/>
                    <a:pt x="62" y="1677"/>
                    <a:pt x="88" y="1764"/>
                  </a:cubicBezTo>
                  <a:cubicBezTo>
                    <a:pt x="103" y="1815"/>
                    <a:pt x="144" y="1861"/>
                    <a:pt x="195" y="1871"/>
                  </a:cubicBezTo>
                  <a:cubicBezTo>
                    <a:pt x="215" y="1882"/>
                    <a:pt x="241" y="1887"/>
                    <a:pt x="532" y="1887"/>
                  </a:cubicBezTo>
                  <a:cubicBezTo>
                    <a:pt x="650" y="1887"/>
                    <a:pt x="809" y="1887"/>
                    <a:pt x="1034" y="1882"/>
                  </a:cubicBezTo>
                  <a:cubicBezTo>
                    <a:pt x="1120" y="1882"/>
                    <a:pt x="1192" y="1805"/>
                    <a:pt x="1192" y="1713"/>
                  </a:cubicBezTo>
                  <a:cubicBezTo>
                    <a:pt x="1192" y="1626"/>
                    <a:pt x="1120" y="1554"/>
                    <a:pt x="1034" y="1554"/>
                  </a:cubicBezTo>
                  <a:cubicBezTo>
                    <a:pt x="865" y="1554"/>
                    <a:pt x="691" y="1559"/>
                    <a:pt x="548" y="1559"/>
                  </a:cubicBezTo>
                  <a:cubicBezTo>
                    <a:pt x="635" y="1447"/>
                    <a:pt x="757" y="1278"/>
                    <a:pt x="931" y="1028"/>
                  </a:cubicBezTo>
                  <a:cubicBezTo>
                    <a:pt x="1018" y="910"/>
                    <a:pt x="1085" y="777"/>
                    <a:pt x="1110" y="655"/>
                  </a:cubicBezTo>
                  <a:cubicBezTo>
                    <a:pt x="1120" y="603"/>
                    <a:pt x="1120" y="562"/>
                    <a:pt x="1120" y="557"/>
                  </a:cubicBezTo>
                  <a:cubicBezTo>
                    <a:pt x="1120" y="251"/>
                    <a:pt x="870" y="0"/>
                    <a:pt x="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sp>
        <p:nvSpPr>
          <p:cNvPr id="29" name="Google Shape;220;p30">
            <a:extLst>
              <a:ext uri="{FF2B5EF4-FFF2-40B4-BE49-F238E27FC236}">
                <a16:creationId xmlns:a16="http://schemas.microsoft.com/office/drawing/2014/main" id="{79AE3902-4746-12F0-36EE-C8BD9E73F49A}"/>
              </a:ext>
            </a:extLst>
          </p:cNvPr>
          <p:cNvSpPr/>
          <p:nvPr/>
        </p:nvSpPr>
        <p:spPr>
          <a:xfrm rot="5400000">
            <a:off x="1154536" y="3267250"/>
            <a:ext cx="353968" cy="260267"/>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mc:AlternateContent xmlns:mc="http://schemas.openxmlformats.org/markup-compatibility/2006" xmlns:p14="http://schemas.microsoft.com/office/powerpoint/2010/main">
    <mc:Choice Requires="p14">
      <p:transition spd="slow" p14:dur="35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11">
                                            <p:txEl>
                                              <p:pRg st="0" end="0"/>
                                            </p:txEl>
                                          </p:spTgt>
                                        </p:tgtEl>
                                        <p:attrNameLst>
                                          <p:attrName>style.visibility</p:attrName>
                                        </p:attrNameLst>
                                      </p:cBhvr>
                                      <p:to>
                                        <p:strVal val="visible"/>
                                      </p:to>
                                    </p:set>
                                    <p:anim calcmode="lin" valueType="num">
                                      <p:cBhvr additive="base">
                                        <p:cTn id="7" dur="500" fill="hold"/>
                                        <p:tgtEl>
                                          <p:spTgt spid="8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1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1" grpId="0" build="p"/>
    </p:bldLst>
  </p:timing>
</p:sld>
</file>

<file path=ppt/theme/theme1.xml><?xml version="1.0" encoding="utf-8"?>
<a:theme xmlns:a="http://schemas.openxmlformats.org/drawingml/2006/main" name="Modern Breaking News by Slidesgo">
  <a:themeElements>
    <a:clrScheme name="Simple Light">
      <a:dk1>
        <a:srgbClr val="FFFFFF"/>
      </a:dk1>
      <a:lt1>
        <a:srgbClr val="081935"/>
      </a:lt1>
      <a:dk2>
        <a:srgbClr val="1A345C"/>
      </a:dk2>
      <a:lt2>
        <a:srgbClr val="FA162E"/>
      </a:lt2>
      <a:accent1>
        <a:srgbClr val="B91E36"/>
      </a:accent1>
      <a:accent2>
        <a:srgbClr val="FFA400"/>
      </a:accent2>
      <a:accent3>
        <a:srgbClr val="EAEAE9"/>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2003</TotalTime>
  <Words>852</Words>
  <Application>Microsoft Office PowerPoint</Application>
  <PresentationFormat>On-screen Show (16:9)</PresentationFormat>
  <Paragraphs>90</Paragraphs>
  <Slides>18</Slides>
  <Notes>17</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Aptos</vt:lpstr>
      <vt:lpstr>Arial Black</vt:lpstr>
      <vt:lpstr>Amasis MT Pro Medium</vt:lpstr>
      <vt:lpstr>Wingdings</vt:lpstr>
      <vt:lpstr>Poppins Light</vt:lpstr>
      <vt:lpstr>Poppins</vt:lpstr>
      <vt:lpstr>Poppins Black</vt:lpstr>
      <vt:lpstr>Poppins ExtraBold</vt:lpstr>
      <vt:lpstr>Söhne</vt:lpstr>
      <vt:lpstr>Arial</vt:lpstr>
      <vt:lpstr>Modern Breaking News by Slidesgo</vt:lpstr>
      <vt:lpstr>Fake News Detection </vt:lpstr>
      <vt:lpstr>Arjun Patel: 0812257  Aman Patel: 0812557  Harshil Patel: 0801869  Jay Gandhi: 0808579  Meet Shah: 0797050</vt:lpstr>
      <vt:lpstr>CONTENT</vt:lpstr>
      <vt:lpstr>02</vt:lpstr>
      <vt:lpstr>Project Overview</vt:lpstr>
      <vt:lpstr>03</vt:lpstr>
      <vt:lpstr>PowerPoint Presentation</vt:lpstr>
      <vt:lpstr>04</vt:lpstr>
      <vt:lpstr>PROBLEM STATEMENT</vt:lpstr>
      <vt:lpstr>05</vt:lpstr>
      <vt:lpstr>METHODOLOGIES AND MODEL SELECTION</vt:lpstr>
      <vt:lpstr>METHODOLOGIES AND MODEL SELECTION</vt:lpstr>
      <vt:lpstr>06</vt:lpstr>
      <vt:lpstr>WEB APP</vt:lpstr>
      <vt:lpstr>PowerPoint Presentation</vt:lpstr>
      <vt:lpstr>07</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Fake News Detection</dc:title>
  <dc:creator>Hetankshi gandhi GANDHI</dc:creator>
  <cp:lastModifiedBy>Aman Alkeshbhai Patel</cp:lastModifiedBy>
  <cp:revision>71</cp:revision>
  <dcterms:modified xsi:type="dcterms:W3CDTF">2024-04-18T14:27:25Z</dcterms:modified>
</cp:coreProperties>
</file>